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81" r:id="rId2"/>
    <p:sldId id="283" r:id="rId3"/>
    <p:sldId id="284" r:id="rId4"/>
    <p:sldId id="285" r:id="rId5"/>
    <p:sldId id="286" r:id="rId6"/>
    <p:sldId id="287" r:id="rId7"/>
    <p:sldId id="292" r:id="rId8"/>
    <p:sldId id="295" r:id="rId9"/>
    <p:sldId id="296" r:id="rId10"/>
    <p:sldId id="297" r:id="rId11"/>
    <p:sldId id="301" r:id="rId12"/>
    <p:sldId id="298" r:id="rId13"/>
    <p:sldId id="302" r:id="rId14"/>
    <p:sldId id="299" r:id="rId15"/>
    <p:sldId id="3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BC5945-CB60-B246-903F-0000F2341E33}">
          <p14:sldIdLst/>
        </p14:section>
        <p14:section name="Start flow" id="{0B0A6E36-E6BD-6242-97CC-DF43883C2280}">
          <p14:sldIdLst>
            <p14:sldId id="281"/>
            <p14:sldId id="283"/>
            <p14:sldId id="284"/>
            <p14:sldId id="285"/>
            <p14:sldId id="286"/>
            <p14:sldId id="287"/>
            <p14:sldId id="292"/>
            <p14:sldId id="295"/>
            <p14:sldId id="296"/>
            <p14:sldId id="297"/>
            <p14:sldId id="301"/>
            <p14:sldId id="298"/>
            <p14:sldId id="302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3F"/>
    <a:srgbClr val="2ECC71"/>
    <a:srgbClr val="DEE778"/>
    <a:srgbClr val="FAC863"/>
    <a:srgbClr val="2F363D"/>
    <a:srgbClr val="E4E6E6"/>
    <a:srgbClr val="7B7181"/>
    <a:srgbClr val="FFFFFF"/>
    <a:srgbClr val="6D8C92"/>
    <a:srgbClr val="9EC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1"/>
    <p:restoredTop sz="94194"/>
  </p:normalViewPr>
  <p:slideViewPr>
    <p:cSldViewPr snapToGrid="0">
      <p:cViewPr>
        <p:scale>
          <a:sx n="58" d="100"/>
          <a:sy n="58" d="100"/>
        </p:scale>
        <p:origin x="1792" y="1360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08D8-AA46-BE44-BBBE-470F299662F2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9ECD-F409-4E41-B4BF-4C52B33B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0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4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41C5C-CE71-34D2-3C92-5CB167F7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80BD7-8D5F-AA37-CC5A-43A6FCE67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283CC-5B49-183B-A660-8AA4232A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74B42-C30C-F9E4-B042-3A45B86DE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8B35-38D5-09BC-BFD6-A1FED185C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18430-FE3C-DEF9-9E12-5198CF43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EC63E-5500-0ADB-73F9-E7776F87D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2B060-BD0E-7E3F-DC49-78C7ABED7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0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AC083-2AF2-4A6F-EF35-52E6887C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BF031-1022-B719-3A42-E6FE44094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7BC81-9DB7-D87A-33D9-E838E78C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26AFE-C616-060B-AE1A-2930A248F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282F-CDA2-D069-8DA0-7DE5BE10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7AC84-9253-0915-68A8-B18CB168E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DE744-E619-DC13-148E-74B2A41A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0C3DF-F82E-6ACC-6D8B-E778433E0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5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192-FBEC-8DCE-5D1E-AE5A7C5E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13410-FC58-3F07-98D8-3B6B9E118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99F1-DB8C-B9DA-7C91-CD8A0587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0DFB-5FAA-E969-6BA0-965768AB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1D8C-C913-074C-DF5D-27ACF19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4A69-BD23-467E-E973-1B1D233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CDEF-A99F-6727-0C65-4ED96747C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4A27-3F30-5693-ABC3-292F692D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55E3-554E-E4A7-C10F-1A409123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9BE5-8E57-75D4-E9B3-0F464F5A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3E7FD-F2C0-B721-A114-3ACCF5FC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AF00D-4D20-825C-A5D8-E58715B1E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38D8-9FC4-8090-61B5-6E5D03DE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79AA-1C51-6765-7CC4-82315656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81C5-6AAA-9482-C002-A6C8A68C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D0E-30AB-1248-15DC-7DF3023C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5E89-8D91-A97E-2022-DA4E81A6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045D-3AAA-B013-A12C-473BBBF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33F9-345F-B4A5-7589-5A4EE111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F3F5-AEB1-1A0B-F0E6-ED89F80E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8D9-BC8B-9703-66A5-4A80847A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4CB70-B2AE-C34B-E3C2-BA3B45D6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518E-5ADF-0B53-553F-16C4743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1FFC-2264-365F-8ED6-A51825EB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7E5D-6451-FCEC-59C0-811FDC9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926F-3180-8501-10A4-8956D77B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2A8E-F30D-C1A0-E193-A3011D69B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90559-C139-D82A-6EC8-535A7FD2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B9B1-80C3-D23E-8BC2-882B215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DEA7F-275B-58EF-EDCF-60AF1A17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D5A1-1C11-A8E9-D414-7D2F939D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CCCD-9B0C-A1C7-9911-E4AE59C5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083-42C4-EAB9-CC4B-B4F47762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16180-0E73-051E-DE66-1DB15575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E64B7-7A6C-56E0-E4AE-7F67D9EA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4E2CB-BAB6-74E8-6EB4-6D05EFBF2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77CBB-0483-08D3-3404-80B8EAAB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3BC4-BBA4-E00C-C649-F0DF0680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6978-A131-0E02-74D5-3D54F13F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0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F00-34F5-4D15-A4A8-56EECB1E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32494-E05B-8191-6982-00C1894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A9EB-C535-5B3D-23CF-EA7799D5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EEC4-F7DE-6F2E-C29F-FE78891D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189D0-E3B0-8B33-DF88-1A0731C9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4FD0-E625-8C7F-31F2-F8108CF0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EF4B-2F7C-2B0F-29C5-D2FA2A5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1628-89F3-D7B7-59DA-FE03FB74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5AD0-3C9A-7AE8-250E-9DB846A0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296C8-B141-1BFF-1417-0990995D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31D7E-3EA4-1EF6-C9A8-F43CAF30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2AD02-65E2-7A05-ECB7-9ADEF5C8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E1B2A-950E-A099-9BF5-39B8D03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ACA-0E80-163E-1A5E-48C201A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8B3F2-79B7-DCFD-577C-ED58B8E1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98D5B-2D7E-149A-E165-A53D5406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610DF-4435-B871-BA93-ED0E9A21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63E2E-2604-316F-5BA8-F7DA30A6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99FA0-0EE7-7EF9-7AE2-7903CA53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C65C-2F76-E7BE-EA1D-F05DD081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1B6F-3A6C-CDD7-857B-5FEA75573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57F2-9843-23BF-E1F6-8F1DCA2C7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DD58-1CD2-2543-BE75-C4DA039AA04C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474C-A621-B2B4-EE25-AF60A992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DD05-C77A-A7F4-359A-7869DBB08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1.png"/><Relationship Id="rId18" Type="http://schemas.openxmlformats.org/officeDocument/2006/relationships/image" Target="../media/image17.png"/><Relationship Id="rId3" Type="http://schemas.openxmlformats.org/officeDocument/2006/relationships/image" Target="../media/image4.jpeg"/><Relationship Id="rId7" Type="http://schemas.openxmlformats.org/officeDocument/2006/relationships/image" Target="../media/image6.svg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" Type="http://schemas.openxmlformats.org/officeDocument/2006/relationships/image" Target="../media/image18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0.png"/><Relationship Id="rId18" Type="http://schemas.openxmlformats.org/officeDocument/2006/relationships/image" Target="../media/image16.png"/><Relationship Id="rId3" Type="http://schemas.openxmlformats.org/officeDocument/2006/relationships/image" Target="../media/image18.jpe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1.jpg"/><Relationship Id="rId16" Type="http://schemas.openxmlformats.org/officeDocument/2006/relationships/image" Target="../media/image13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7.png"/><Relationship Id="rId19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21.jpg"/><Relationship Id="rId16" Type="http://schemas.microsoft.com/office/2007/relationships/hdphoto" Target="../media/hdphoto6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24.png"/><Relationship Id="rId2" Type="http://schemas.openxmlformats.org/officeDocument/2006/relationships/image" Target="../media/image21.jp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image" Target="../media/image26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24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microsoft.com/office/2007/relationships/hdphoto" Target="../media/hdphoto9.wdp"/><Relationship Id="rId2" Type="http://schemas.openxmlformats.org/officeDocument/2006/relationships/image" Target="../media/image26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4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18" Type="http://schemas.microsoft.com/office/2007/relationships/hdphoto" Target="../media/hdphoto3.wdp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18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A0EC-101E-15C4-661E-AE6EE3EB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9FE0D7-42BF-21F2-ACF9-41D57401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638512" y="-381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7593DB1E-6DA0-BBC2-D1DF-9786BF0A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9C11D-0A4B-A852-C21C-1CDA09614B13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F9834-D14E-4E72-11A0-3F3E95E4F75A}"/>
              </a:ext>
            </a:extLst>
          </p:cNvPr>
          <p:cNvSpPr txBox="1"/>
          <p:nvPr/>
        </p:nvSpPr>
        <p:spPr>
          <a:xfrm>
            <a:off x="4886561" y="1063550"/>
            <a:ext cx="2631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704975-DBB4-6D79-3509-1D3146AD9195}"/>
              </a:ext>
            </a:extLst>
          </p:cNvPr>
          <p:cNvSpPr txBox="1"/>
          <p:nvPr/>
        </p:nvSpPr>
        <p:spPr>
          <a:xfrm>
            <a:off x="4795607" y="2071464"/>
            <a:ext cx="281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630AD-D8DC-AD7C-2626-AE8F231FC5BD}"/>
              </a:ext>
            </a:extLst>
          </p:cNvPr>
          <p:cNvSpPr txBox="1"/>
          <p:nvPr/>
        </p:nvSpPr>
        <p:spPr>
          <a:xfrm>
            <a:off x="4835425" y="3294823"/>
            <a:ext cx="27339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6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CD8BB7-AA05-E821-3FBB-E7706DD5C564}"/>
              </a:ext>
            </a:extLst>
          </p:cNvPr>
          <p:cNvSpPr txBox="1"/>
          <p:nvPr/>
        </p:nvSpPr>
        <p:spPr>
          <a:xfrm>
            <a:off x="5051991" y="4487404"/>
            <a:ext cx="2300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DA21D7-AE04-F316-EF22-726C37DF6948}"/>
              </a:ext>
            </a:extLst>
          </p:cNvPr>
          <p:cNvSpPr txBox="1"/>
          <p:nvPr/>
        </p:nvSpPr>
        <p:spPr>
          <a:xfrm>
            <a:off x="4929330" y="5402985"/>
            <a:ext cx="254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2900546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59DF1-9962-A4DA-A5AC-0191EC5B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7" name="Picture 4">
            <a:extLst>
              <a:ext uri="{FF2B5EF4-FFF2-40B4-BE49-F238E27FC236}">
                <a16:creationId xmlns:a16="http://schemas.microsoft.com/office/drawing/2014/main" id="{98CC7FEF-5D47-C3BB-B5C1-3E30BB47A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 b="16665"/>
          <a:stretch/>
        </p:blipFill>
        <p:spPr bwMode="auto">
          <a:xfrm>
            <a:off x="-318867" y="-144406"/>
            <a:ext cx="13077823" cy="71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E95F1FF-480F-6E19-771C-7B2EAB421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7ECD7-835A-5C94-C407-B13C9E78C08D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4B6E8FB8-96C6-5187-D3C4-4707E8458317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3C58D7C-BC12-33BE-908F-09A4489CFE8C}"/>
              </a:ext>
            </a:extLst>
          </p:cNvPr>
          <p:cNvGrpSpPr/>
          <p:nvPr/>
        </p:nvGrpSpPr>
        <p:grpSpPr>
          <a:xfrm>
            <a:off x="-3563989" y="4319061"/>
            <a:ext cx="3987031" cy="2400897"/>
            <a:chOff x="9082825" y="4977440"/>
            <a:chExt cx="3987031" cy="2400897"/>
          </a:xfrm>
        </p:grpSpPr>
        <p:pic>
          <p:nvPicPr>
            <p:cNvPr id="4097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ABE2E324-1EB7-BF49-9D3B-0D2B8CA960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r="40291" b="65224"/>
            <a:stretch/>
          </p:blipFill>
          <p:spPr bwMode="auto">
            <a:xfrm>
              <a:off x="10430105" y="4977440"/>
              <a:ext cx="1033348" cy="138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EBFCF962-DAD8-E103-33C9-34A0CAB60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348102"/>
              <a:ext cx="3987031" cy="103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F816FF1A-C93D-1950-4201-798540191D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16A6FFEC-6EEB-5136-2566-C7993E175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5841"/>
          <a:stretch/>
        </p:blipFill>
        <p:spPr>
          <a:xfrm>
            <a:off x="4409378" y="1597062"/>
            <a:ext cx="8052652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A86DA588-9A0B-E3F2-3CBA-F9D5F13B41B2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77491C9-E39A-A5F1-1F74-F0867AEE36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5" r="87597"/>
          <a:stretch/>
        </p:blipFill>
        <p:spPr>
          <a:xfrm>
            <a:off x="-35306" y="1592950"/>
            <a:ext cx="1519385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3E2C7ABD-4F09-E4D7-D897-184EC836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F79E70AD-F7E9-57FC-AB86-B3CD7A6404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5FF431ED-D12A-C8F7-B2A9-A8F5F7CAD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B95C7529-4164-662E-EA77-8887913DBD2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74824F57-EFB5-DEB9-D567-4DDAF3FBE05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84357DD8-A104-786B-1106-3708B6F7E6F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3FD939E-E577-0B17-0AD0-5BC51B70FF1A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EDAB5890-5ACA-CB08-E167-9FE26CD4F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5CC3FCF2-890F-DAC3-4735-E6A6F2165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C4BD71F4-430B-54D8-BC6B-9B677B8F804E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F61A9006-8F0A-EAAC-0063-2B794763C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DB87C83D-2C5C-5154-899E-21BFB4092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532127C0-8B48-E36F-30A3-AB5133F9A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B6DCF9D7-F40E-8E7D-FD00-6A21A9616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596FB194-0927-71F0-995C-4FB64505B9E9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D22A0F29-6453-ED9C-13A8-88B9BDDA2F37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4E867588-7918-8423-C4EE-2EFF912448D3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5F3E67-1452-DF5B-38C2-5E44E55B61A0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2946785E-9172-90B8-2AE0-9E9A40A90576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5599AE7C-D5B3-E457-64F0-FED8E0BFD5AE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</a:p>
            <a:p>
              <a:pPr algn="ctr"/>
              <a:r>
                <a:rPr lang="en-US" sz="1600" dirty="0">
                  <a:solidFill>
                    <a:srgbClr val="38B74A"/>
                  </a:solidFill>
                  <a:latin typeface="Folk Festival" panose="02000500000000000000" pitchFamily="2" charset="77"/>
                </a:rPr>
                <a:t>POP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118059B-15C2-7B2B-98B7-A8309F57DC51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5BE23D8-ACE4-73E1-E6C8-B3087F54FC7A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63B22407-C588-E60C-840F-C385301ED716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265643-AC36-08F0-B703-8CE35A3788BB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DC5894D7-F67A-8793-882F-F8E8E76B89C7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F27B322C-9093-AF8B-ED9A-01250332D8F0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DECC9E-AFCF-5E7E-6780-C96F997428DD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4206AE29-BC2C-E8B5-AE3F-02C767C61CA2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A0B88361-5AD7-7CD5-D562-33B45EAAF2FF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22172844-3205-6218-AF58-2C339356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F941F8CF-073A-3D7B-45DF-ABDAACE8A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3292A757-A999-E27D-9A90-345F2A83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BF98AF3-AC11-2040-816A-2D5179C57DC6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4B72CA13-5F0A-06F0-9983-2BF014D7F7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C9B9A3-65BF-FAA8-DE47-CB8DCE260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5A175E6C-99C6-CCBB-3DF1-22914E0D3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A5B213A-9586-1EA1-D751-274C1F2369D7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486E257-535C-EC20-1CE2-FA9AA1F9D7D1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AE89B44-7D2E-E2F7-F5CD-B4A6724652EB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62BE61-1CDC-1633-69D2-BB767D39D84E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9B95D9D-F20F-3630-D7BA-244DFABD43D0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1A876A3C-1918-DE90-4181-ED184FB0EE2E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BCEFE09-C73F-1148-9F55-B77A21F54491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CC03DC32-CC6A-A2A0-2B1B-17965A04594F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D39715F-5871-F20F-39AA-AC8ADCBB3598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1E675CA-EEF6-0F0B-221E-3B31B269F893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48F6CB4-EF93-5DAC-CAD9-F21A3F472272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F25AB2-B10C-8857-9144-2D01F97F7670}"/>
              </a:ext>
            </a:extLst>
          </p:cNvPr>
          <p:cNvGrpSpPr/>
          <p:nvPr/>
        </p:nvGrpSpPr>
        <p:grpSpPr>
          <a:xfrm rot="195922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9983CE2-DA0E-A601-DB4C-6CF4914E0A1A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88B5298-0DEC-DEB5-8971-5583C4EB3C71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5FB4AD5-FE71-CB88-185E-2646AAE76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6" name="Rounded Rectangle 4095">
              <a:extLst>
                <a:ext uri="{FF2B5EF4-FFF2-40B4-BE49-F238E27FC236}">
                  <a16:creationId xmlns:a16="http://schemas.microsoft.com/office/drawing/2014/main" id="{D7CA6A7D-D034-858A-82B7-D8220B00EFDC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AE670FDC-AE62-A973-BCEE-BE896DB5985E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4B50E574-426E-EE1A-11EA-6AEBC35E5B81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DF6B230-8901-31E8-2340-696F8021609E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3CC44D7-BD0A-4130-36FE-CE007EC261BA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3B403A6-556C-EAA7-15E7-5EEA56D52DD2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460FD2-0A47-A4EB-206A-05198A070B12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3" name="TextBox 4122">
            <a:extLst>
              <a:ext uri="{FF2B5EF4-FFF2-40B4-BE49-F238E27FC236}">
                <a16:creationId xmlns:a16="http://schemas.microsoft.com/office/drawing/2014/main" id="{444107A0-CD28-3239-C9DF-012AF200B326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EXECUTION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3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622385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583F6-275D-9C24-6AAC-423486BD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9AE06D8-530F-F206-1EF9-4DD9C3D8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85984" y="-786685"/>
            <a:ext cx="12668768" cy="8736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7DF07A-14FD-3F61-D710-D18468ACD1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DDB3207-3D4D-9E1D-FB4A-BE7AF2B2B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 b="16665"/>
          <a:stretch/>
        </p:blipFill>
        <p:spPr bwMode="auto">
          <a:xfrm>
            <a:off x="-318867" y="-278091"/>
            <a:ext cx="13077823" cy="71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87CE4-F286-0F7C-2E6D-6694806347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0" y="0"/>
            <a:ext cx="1217030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632E6-2CB2-A15A-AD9D-E3978D9DD811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5E3BF66-E4C9-DC9A-8A82-A4128D69C813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E9BD85-924A-2E00-E5BD-DC06804FF1C0}"/>
              </a:ext>
            </a:extLst>
          </p:cNvPr>
          <p:cNvGrpSpPr/>
          <p:nvPr/>
        </p:nvGrpSpPr>
        <p:grpSpPr>
          <a:xfrm>
            <a:off x="-3563989" y="4319061"/>
            <a:ext cx="3987031" cy="2400897"/>
            <a:chOff x="9082825" y="4977440"/>
            <a:chExt cx="3987031" cy="2400897"/>
          </a:xfrm>
        </p:grpSpPr>
        <p:pic>
          <p:nvPicPr>
            <p:cNvPr id="4097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8E7C21CA-59CD-2BE4-B4C2-3B338305A9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r="40291" b="65224"/>
            <a:stretch/>
          </p:blipFill>
          <p:spPr bwMode="auto">
            <a:xfrm>
              <a:off x="10430105" y="4977440"/>
              <a:ext cx="1033348" cy="138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F0713282-04B4-D26D-5E28-4EE7610E5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348102"/>
              <a:ext cx="3987031" cy="103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6100E2D9-E9B6-61EB-EC3C-B1750B8EB8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3E6D5C84-47BC-409A-6C0E-8736EC5E7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5841"/>
          <a:stretch/>
        </p:blipFill>
        <p:spPr>
          <a:xfrm>
            <a:off x="4409378" y="1597062"/>
            <a:ext cx="8052652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5780211B-A562-62B9-3C97-6FDA726BF6B6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BA6C0F-C535-D21F-DDB8-87A0968590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05" r="87597"/>
          <a:stretch/>
        </p:blipFill>
        <p:spPr>
          <a:xfrm>
            <a:off x="-35306" y="1592950"/>
            <a:ext cx="1519385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075297AA-5DA8-9F33-DFE8-07EBCA42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B0DF159B-E414-0457-EB7D-52680F95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83B98F22-8F2B-AAAC-6585-6E934F7313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EE9AA70E-72BC-BC20-1040-5D228CEBBC8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7BD820EC-399F-C635-49C8-0151EB60A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F061B568-4AE8-E098-3E0A-37F78772454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3DBBD5A-3FF9-666B-3E41-2A50FEB0E169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C5732123-891A-8211-26FB-D210234FD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C2379C68-C92E-4809-A359-42A0D19277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D58498C8-CA71-DD69-90CC-1DCDD6403B22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4574DA1D-4400-CF4A-4668-5025EB0F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E4F70D2E-DCA4-D01A-5BDA-263E75A69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AE6D3165-0AC5-3064-4001-0B3867AD6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F34C3CEC-6A61-667B-6ADA-E165B0893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0CD053D-ABD0-331B-90C7-8DBD8D752E31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73476C03-A2B1-F36C-9B8E-FDEDA4B1A946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6CB014A5-3922-5981-B8BB-26C1A12ED0AC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5B9070-5C73-0D89-69BE-F8D04D9D7353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9D5F0BD7-5456-E32B-C033-50F84B11A4FB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16A78479-1826-D337-232C-3B8024CCE331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</a:p>
            <a:p>
              <a:pPr algn="ctr"/>
              <a:r>
                <a:rPr lang="en-US" sz="1600" dirty="0">
                  <a:solidFill>
                    <a:srgbClr val="38B74A"/>
                  </a:solidFill>
                  <a:latin typeface="Folk Festival" panose="02000500000000000000" pitchFamily="2" charset="77"/>
                </a:rPr>
                <a:t>POP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486395-BCC3-A74F-A87E-A05D2AE9C286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1A9C35E-9BB9-5F74-55EF-BB0CF356FAFC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453FA622-A15E-9A4C-244D-C290FAE42A1F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48B36D-2859-716C-A8B7-1EA24E1E493B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8D300091-8735-8628-0BB1-F6F723A2BB11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9FD80929-3C41-E2DB-642A-5634E0B0B32D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0CAEF03-EEEE-50D9-D1F1-D46D262850A1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6DB6DCD9-96AC-0BBC-664B-1D41C89AF339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C29E2AC9-2E81-58B2-F558-766E5A330116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2E03C2A2-5A20-E7CB-3AF4-91FC987E9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E0CB95D1-10FD-B67A-B92B-46396105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05BFDB26-AE56-74D3-BDCB-765ED0A78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BED367F-3698-F7C6-8808-2BB553ACC958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13A9A6F8-3588-8B39-9DF3-F5752B36C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3F9FE8F-7945-26AD-1098-19E3A0036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6053651B-2190-4650-F3D7-A73AD7528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BF684F5-C0B7-7D0D-E58A-F2FD62FE96B6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F5D0CE2-D234-ADD5-18A3-0E561C1844C1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9621000-F777-EBB2-F902-9544B65B2A2A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A9E36E-ABB0-B164-9793-D7F3313B0347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C035C9B-8833-F9B1-8E04-139D83390119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781030A3-98BB-E869-9D6D-CA40C860A855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5990FCD-5DC3-FC68-644F-41FDDD2203D4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0B49AAA6-3B6A-A197-BC6D-A86A21BC0C5C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C01E872-81E7-E29C-D1B3-38F7279934C0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06D004E-7FE0-E9BB-A3AF-EED46818C4EE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C1DC295-67D2-8CCB-BEA9-08BADD6E3F4D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B640CC6-17D8-F48E-1BC0-3C0133A752A0}"/>
              </a:ext>
            </a:extLst>
          </p:cNvPr>
          <p:cNvGrpSpPr/>
          <p:nvPr/>
        </p:nvGrpSpPr>
        <p:grpSpPr>
          <a:xfrm rot="212917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27AB1CE1-2495-05FA-824F-C0A8A9F66A43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5175C95-39C8-3F3B-23FD-C0EE4E52D3F2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5B3F78-0640-F1CA-B6E7-3E50885A3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6" name="Rounded Rectangle 4095">
              <a:extLst>
                <a:ext uri="{FF2B5EF4-FFF2-40B4-BE49-F238E27FC236}">
                  <a16:creationId xmlns:a16="http://schemas.microsoft.com/office/drawing/2014/main" id="{80E64B06-E593-14C9-D002-25F3279744CC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752250E0-A352-0F71-A6D6-03E8BDD1CBE0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54D9987D-6DBD-A762-5D4C-2DCDB621F253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E7949B49-B5E3-BDC3-0728-14EDDF7E346F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0E40D1A-95EB-2FDC-4291-38F76123C912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A6DFE0-0793-EEED-2C20-16CBC2268825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F894FA7-9CDA-F06F-5BF1-D8DDB454AC2E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9CC62-7C01-1813-8282-2D2BF2232460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EXECUTION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3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375896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F24CC-ECA4-6F12-C408-936C73DE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2AE9898-40DA-8CE7-1BF2-39AE54E1E2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F15F6E-A29E-6C03-E4D8-1336A88A09E2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5E4434DF-4484-61E5-4190-5886700987FC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C982A88-5605-92D2-B8FE-6F0BBF95D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98" r="1"/>
          <a:stretch/>
        </p:blipFill>
        <p:spPr>
          <a:xfrm>
            <a:off x="7253166" y="1597062"/>
            <a:ext cx="5208863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6DFAFA3F-0C81-A531-8570-3A59447D170C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FFC6E0-23FE-1DA8-6A3E-F25B5503C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5" r="64456"/>
          <a:stretch/>
        </p:blipFill>
        <p:spPr>
          <a:xfrm>
            <a:off x="-35306" y="1592950"/>
            <a:ext cx="4425644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9C6B8670-EBF5-5C33-D653-650C5716D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BA3E843D-5F5D-AD81-94D5-A748C36B6EF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C82433FB-A4DE-D9C4-1267-6141CAEED23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53B80E90-4495-EBD8-8430-F982B2714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6777D7BC-FD66-4A82-F23C-1A162E79EC7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F6778A9E-A5EC-849A-EBC5-6625DF2A6C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2E074922-CDBB-3F9E-DDDE-908F857E35BE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51AABE03-D99E-4566-1BCC-4C277A03C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71611741-213B-679A-F4E7-A84986A76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9B732F80-33DA-B7F4-3446-9E94C7349086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D156F32D-81D6-81FE-0162-5FFE6EAAA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1B71C66E-EC98-4DED-397F-AD6255AEE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04626516-1EE7-BB6D-3D90-1076CC040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77A03FD2-5277-52F1-04BC-1B29F921A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33D8B21-2066-0E70-8DF7-09A8DFA80479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300D7760-ACD8-A015-52B1-6D6F773623EC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67A7C2AC-2835-ED01-9EDA-7D3D46CDD45B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9FEE16-FAFB-419D-1CA4-C50D01A9489B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4B395F37-6C86-9EF2-6DD6-D19908E72622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B0C7D253-43E8-62FC-F0CB-0B8E6DC02118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25A08A-54EB-CB5C-9FCA-8C16F0483E14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1BCDBB1E-9323-6CA1-E00F-D030F2F18AB9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1AB00A79-0155-A365-A35B-3C6A77F94317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POP</a:t>
              </a:r>
            </a:p>
            <a:p>
              <a:pPr algn="ctr"/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7536B0-7B79-DCBB-42F3-F8C761289E25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6AC9D087-4FAC-D353-DDDF-9C1DFEF360E0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02ED6951-61BF-590B-483F-207F381FDFD4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4EB63E-B853-505B-9E87-1D6599D4C283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8758D2A5-9C81-E2F3-1D8F-EDF2CCA1FA16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280690A7-C067-12CC-BC60-9FECA3BF5657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945E8FC8-5F69-30B9-14C7-58C068049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9B1E6B36-C5F4-6C39-7E15-E63A57FB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791FBAD4-3F84-7E45-94D9-705D8B54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E17C2C-7B16-0D68-97D4-1745F31EAB6F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B1E4F5BD-BFC6-E6AA-8B88-16D4D1C89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2FE880-A23B-CF34-3DCE-11A41CDB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2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6E8F2F73-D151-9BE7-B4DB-D960D2D2D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18E8D7C-C60F-E4F7-5148-F19B1AEAA638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POST-TRADE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274DF-CCBE-0A6C-5CE9-FD8946E7B325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220E1CE-79A6-3BAF-5D19-BF83B9121DCB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0BCE75D-0BA7-4748-7251-84B99ACBCD9A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B5E6C8-EC68-D16F-539B-913C5F2C83FC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C788A25-A2ED-F86A-BEEA-012FD870B8A6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86703716-79F2-6D94-1F23-E4E669962D28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78DCFD-6FF1-384B-4103-79CA6A26A91D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FC7BD1C4-4BB1-9352-1F0B-E5B7CF8E44AD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CDF9015-51B1-AC55-0BAD-60F6A04B14A4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3AEE7FD-D069-86B0-CECF-6F8FACF8A39C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E7145D0-3D7F-5762-4CD0-294B90019BA4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5161C2-1F5A-52AC-307E-453C71E5FD60}"/>
              </a:ext>
            </a:extLst>
          </p:cNvPr>
          <p:cNvGrpSpPr/>
          <p:nvPr/>
        </p:nvGrpSpPr>
        <p:grpSpPr>
          <a:xfrm rot="195922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6C850F9-5F2B-508A-F4B4-17E81DC235AD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A15B834-1620-2740-72F6-7956752A540B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56088B4-A539-A414-B856-FF6D255FE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4E78619-F7DB-B7EC-A28F-4E26103369CA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2FF546-E617-0412-DF34-8C9CF57FE003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AB9B5DCC-9B3B-A8AD-535A-4CA562157F83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ADFDEEC-2C50-B2E1-077E-5711FE93F329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A21D2CC-39FF-1487-B58F-26346DBD1A9E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5C5EBE-CCDB-1E73-32AA-2D7B54118B37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2F60E16-D646-665B-FF19-6BC69646E94E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7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950D-A4A9-7B81-F41E-E279E409C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C8B3547-1C87-7762-948D-11D890D0CE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A69CF-1E8E-FFA3-714C-5A6ECFB28F08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12C195B-7639-46F8-6BAF-B43B7B418ADD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05F5E631-5BA6-3DB9-A627-5E05647C3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98" r="1"/>
          <a:stretch/>
        </p:blipFill>
        <p:spPr>
          <a:xfrm>
            <a:off x="7253166" y="1597062"/>
            <a:ext cx="5208863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14999A6A-5C6E-0C6C-852F-9CAA0E13AC12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CC8B4F-B0BB-AC11-E8CD-B17825D55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5" r="64456"/>
          <a:stretch/>
        </p:blipFill>
        <p:spPr>
          <a:xfrm>
            <a:off x="-35306" y="1592950"/>
            <a:ext cx="4425644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1FFB43BD-F85A-9492-EAC3-0FBE80CB8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F63010DE-1AE4-A6CF-C252-19FF94C387B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781A99BB-5ADE-8CD1-2F0B-EFB11D9479E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2DA706C5-4B39-7991-F267-D5D0AD799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16B92377-6458-ECFD-0D39-146C4BCBFA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82D68F81-41A7-7179-0EBF-D85EB187E2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DE6CC587-3D38-4465-6877-E90EE0F97D4F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BB7A190D-03B5-24CE-AF76-D8887840D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B0794E0A-E138-BCAA-0540-B51D191AF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8EE676A9-2A77-CF11-D213-4EB85F478E47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AE6EF4D0-120E-9BFE-EB7D-3324FFE77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9A208F24-B30F-49CC-480B-93D8B0A693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B25C2E19-AE95-614C-79AC-3A9E512B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32CC61DE-FA09-F853-A159-03E4570E6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AD9BC2E-A7E8-13A3-90C6-577E4E4E2870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CCC1FCA5-336F-CA7E-B774-985F2F093A78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0063620E-34B0-6285-0568-4374E4A3B2F3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21DE2B-D9B8-8F9B-563B-2A450668444E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B23B9B37-466F-DE1B-C304-DF4B0D2F68B7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D076020D-2E47-79B1-9799-2202EB1CFFE6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8F5280-ECE9-0010-61CA-F1AC1FB1A832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EFCCB4C0-910A-B4E9-3EC5-4C942DD17709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C84C94E7-5AD3-6FC5-C1F1-0DE3A046868B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ROCK’N’ROLL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POP</a:t>
              </a:r>
            </a:p>
            <a:p>
              <a:pPr algn="ctr"/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HIP-HOP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FT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58459F-0220-C5D5-B369-197E7B172F01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5AF0FF9B-4A92-97B7-E39A-EB5D45AD5A16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EC1DD7B7-4C51-5714-1CBF-3B71175AA05B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BFA7890-2FC9-1508-5977-70746D8664DD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D7C7D9A8-1AF2-D06F-BC94-BC199C851DD7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83D67DEE-7A43-F985-374A-7FD9FCFAE748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2525AA87-A51A-53C0-B394-B4227CC19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Quiz Basic Rounded Flat icon | Freepik">
            <a:extLst>
              <a:ext uri="{FF2B5EF4-FFF2-40B4-BE49-F238E27FC236}">
                <a16:creationId xmlns:a16="http://schemas.microsoft.com/office/drawing/2014/main" id="{F71FAF28-A09D-C8E2-117D-F9FDF4A4B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ty popper - Free entertainment icons">
            <a:extLst>
              <a:ext uri="{FF2B5EF4-FFF2-40B4-BE49-F238E27FC236}">
                <a16:creationId xmlns:a16="http://schemas.microsoft.com/office/drawing/2014/main" id="{CBFEA05C-342E-41BC-C85A-AA5972586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96C2F4-EC70-0436-AEDB-0BCA1BF73B7D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006311A9-1366-211F-E5FF-81A60A27D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F3D1A-BFD9-8097-0900-3CB0F234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2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BA5728A0-4660-BC89-E1AC-39EDE98E1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9980F6-AEB9-F844-110B-FFCF4B447F35}"/>
              </a:ext>
            </a:extLst>
          </p:cNvPr>
          <p:cNvSpPr txBox="1"/>
          <p:nvPr/>
        </p:nvSpPr>
        <p:spPr>
          <a:xfrm>
            <a:off x="5345280" y="4116129"/>
            <a:ext cx="6340218" cy="1877437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POST-TRADE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7B4947-572E-B240-1C70-597E478C4F9C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52B386-B1D3-2109-E992-12DB189DB39A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EC30AE-D34F-8D9E-BC83-83BDEF35F56C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5D9FAA-6158-1D77-3D4C-B5C21998117B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3DB467-B64E-979F-A3ED-70889864DFBE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hord 16">
            <a:extLst>
              <a:ext uri="{FF2B5EF4-FFF2-40B4-BE49-F238E27FC236}">
                <a16:creationId xmlns:a16="http://schemas.microsoft.com/office/drawing/2014/main" id="{7F41983C-B443-70DE-07BA-887296140B4C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529BC46-E9AC-195F-9337-ADE938241930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FC8B7881-51EF-00B2-3D81-EC898DD5BD53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0F3F336-50E8-5683-D35B-5794BC324EA1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E46FDD1-D2F4-46C3-5B9C-75BDCCAB0E3B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6FB56DC-E398-DF3E-7530-C9D17D04CFF2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29AE8CF-E051-3B26-3239-C1BD6A403284}"/>
              </a:ext>
            </a:extLst>
          </p:cNvPr>
          <p:cNvGrpSpPr/>
          <p:nvPr/>
        </p:nvGrpSpPr>
        <p:grpSpPr>
          <a:xfrm rot="212917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724F7B96-0566-9E7C-1A1E-899B2A25930B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A39AB4-5FD6-6885-87CD-A40CECE1A10C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A4B687-8929-ABF7-E309-E82883346E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C53EAFA-F355-C44A-5B3A-CD19B3897CED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D42AF2-F004-777A-CA02-449DB1FBFE9D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BA19CA1C-A27A-D75D-22DA-90131D8673F4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EDDBF79-0B15-986C-24F7-E806E7E4DD34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998E4B2-4155-A3E5-6D6F-75E3FF7F6A29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75EF0D7-7F91-8E3E-9265-D92691A663DE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" name="Oval 4095">
            <a:extLst>
              <a:ext uri="{FF2B5EF4-FFF2-40B4-BE49-F238E27FC236}">
                <a16:creationId xmlns:a16="http://schemas.microsoft.com/office/drawing/2014/main" id="{695F22B2-EDC7-8F81-63F1-A11BCCEBFE93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7" name="Picture 4096">
            <a:extLst>
              <a:ext uri="{FF2B5EF4-FFF2-40B4-BE49-F238E27FC236}">
                <a16:creationId xmlns:a16="http://schemas.microsoft.com/office/drawing/2014/main" id="{293C9B13-577C-1A54-AD77-ADCB5BBD87C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2666" y="8304085"/>
            <a:ext cx="3159817" cy="3159817"/>
          </a:xfrm>
          <a:prstGeom prst="rect">
            <a:avLst/>
          </a:prstGeom>
        </p:spPr>
      </p:pic>
      <p:pic>
        <p:nvPicPr>
          <p:cNvPr id="4099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B9A2E2CB-A37F-0A64-EC22-73181D31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386" y="6485709"/>
            <a:ext cx="882891" cy="6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29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DBA18-5280-133C-509A-9BFDB0D8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3" name="Picture 2">
            <a:extLst>
              <a:ext uri="{FF2B5EF4-FFF2-40B4-BE49-F238E27FC236}">
                <a16:creationId xmlns:a16="http://schemas.microsoft.com/office/drawing/2014/main" id="{0395A691-6190-CA09-F50C-EBD0950F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BFCC97E-264F-1EF9-35F5-C79CF072B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2A1B7-5187-DAFE-46C5-E3E0C7A5A928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7268D9A-9FD4-9737-BB89-FD4DF2E53542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F39F5C1-E4E0-350F-F4C2-B5E0CC847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227" r="1"/>
          <a:stretch/>
        </p:blipFill>
        <p:spPr>
          <a:xfrm>
            <a:off x="10105953" y="1597062"/>
            <a:ext cx="2356076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610EACCF-9A4F-9092-3665-36F0391FA46F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5ECFAC-964E-AA44-D3F3-6CB1C6FCE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5" r="41660"/>
          <a:stretch/>
        </p:blipFill>
        <p:spPr>
          <a:xfrm>
            <a:off x="-35306" y="1592950"/>
            <a:ext cx="7288472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BD8190BB-E4E5-3871-40D0-A837A06F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6B446FD7-28A5-DC7C-BB03-84A83995F3B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2939C0F4-AE72-644A-F367-A5A38A4372A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0F985D27-E0B8-981D-B3C4-DD3B3F924AE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9EFCE8C5-296D-9BB7-71D6-042A002E0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C3869A0C-670F-235B-8A59-9B5AA85760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B4330BE8-0331-712F-E5D7-DD68792096B5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C56D1B1A-1BD3-F52E-2BD1-F29203D8C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E9169F40-C0F4-C71D-1767-4B3FBF515B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50101204-4050-C31A-F454-EAD45CA0E55A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23B2DF16-B46E-63F0-3DB2-AAE2C2F025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6AFDC6A9-A145-B41F-CCEF-282BFCD4C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BE3C6235-BC8C-E8FF-CE0B-A396020E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2825346-E6FD-2B5A-6E95-7112D4430B49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1BFB1114-CECE-FF88-6732-02740F892470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8A216982-4E12-DDF8-A572-8388563D3875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5D8A6D8-0A1F-98D1-11F6-1BB4F46E63C4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DB5BE9AB-B05C-212F-1B12-F23FC938F0E4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89ABCC86-83CC-F38D-2DC5-0FD99AAADA88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5CA181-D823-14D4-51CC-8D84284FB79F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B4ABFDE9-2120-5BB2-2835-F62B25A4BE94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A4C50B89-9611-81F7-7900-E535596AB77A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ED303-97A9-BB23-9EE1-2EEAB7A9021B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EDDE77D4-2BAC-8C4C-3DBF-D0822F02EA0B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34D52FD6-3830-1398-860A-8F0475E65D4C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CE90D7-ACC6-00BB-B74E-3DE3CE0AC9A2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9A5522F7-F876-D77D-F3B5-FB7B2BE2760E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9DD26BF3-4334-21E4-85C6-F6BF6282008D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" name="Picture 8" descr="Montgolfière - Icônes transport gratuites">
            <a:extLst>
              <a:ext uri="{FF2B5EF4-FFF2-40B4-BE49-F238E27FC236}">
                <a16:creationId xmlns:a16="http://schemas.microsoft.com/office/drawing/2014/main" id="{F12554F6-B12A-7CF2-41A9-77E9B159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ying Bird Flat PNG &amp; SVG Design For T-Shirts">
            <a:extLst>
              <a:ext uri="{FF2B5EF4-FFF2-40B4-BE49-F238E27FC236}">
                <a16:creationId xmlns:a16="http://schemas.microsoft.com/office/drawing/2014/main" id="{E0FF9C03-DD5F-7CC0-B6E7-B430BCD5F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13919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Quiz Basic Rounded Flat icon | Freepik">
            <a:extLst>
              <a:ext uri="{FF2B5EF4-FFF2-40B4-BE49-F238E27FC236}">
                <a16:creationId xmlns:a16="http://schemas.microsoft.com/office/drawing/2014/main" id="{F4EF5FCF-62C6-91BD-429C-F005D2CE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arty popper - Free entertainment icons">
            <a:extLst>
              <a:ext uri="{FF2B5EF4-FFF2-40B4-BE49-F238E27FC236}">
                <a16:creationId xmlns:a16="http://schemas.microsoft.com/office/drawing/2014/main" id="{21102B60-B99B-4DAD-FC78-3DFDDFEC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400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F739399-9226-6D86-47D0-C73111B93991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8" name="Picture 8" descr="Montgolfière - Icônes transport gratuites">
              <a:extLst>
                <a:ext uri="{FF2B5EF4-FFF2-40B4-BE49-F238E27FC236}">
                  <a16:creationId xmlns:a16="http://schemas.microsoft.com/office/drawing/2014/main" id="{E85E767D-9BE5-2588-E4B2-58A6D2C3B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5CAB28-5771-92AB-9713-1748CB673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20E0C98B-511C-66C7-3D27-A6CCDEFE6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18509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F73F7E-9AA5-BAA4-52D5-143A99E701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852" y="3118561"/>
            <a:ext cx="3159817" cy="315981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239704C-3032-AE0E-B287-97B048A5D0B2}"/>
              </a:ext>
            </a:extLst>
          </p:cNvPr>
          <p:cNvSpPr/>
          <p:nvPr/>
        </p:nvSpPr>
        <p:spPr>
          <a:xfrm>
            <a:off x="-4175440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DE251BA-927C-4BF8-4626-C21BB1C466DC}"/>
              </a:ext>
            </a:extLst>
          </p:cNvPr>
          <p:cNvSpPr/>
          <p:nvPr/>
        </p:nvSpPr>
        <p:spPr>
          <a:xfrm>
            <a:off x="-4471721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57DA19D-A9B5-63C6-7B90-949E0CC7CCDF}"/>
              </a:ext>
            </a:extLst>
          </p:cNvPr>
          <p:cNvSpPr/>
          <p:nvPr/>
        </p:nvSpPr>
        <p:spPr>
          <a:xfrm>
            <a:off x="-4471723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B6084ED-E550-9F6C-F7C1-258995247C27}"/>
              </a:ext>
            </a:extLst>
          </p:cNvPr>
          <p:cNvSpPr/>
          <p:nvPr/>
        </p:nvSpPr>
        <p:spPr>
          <a:xfrm>
            <a:off x="-4471723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6CB3065-1C01-159E-C4F0-3B312B7B91AC}"/>
              </a:ext>
            </a:extLst>
          </p:cNvPr>
          <p:cNvSpPr/>
          <p:nvPr/>
        </p:nvSpPr>
        <p:spPr>
          <a:xfrm>
            <a:off x="-3802747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hord 45">
            <a:extLst>
              <a:ext uri="{FF2B5EF4-FFF2-40B4-BE49-F238E27FC236}">
                <a16:creationId xmlns:a16="http://schemas.microsoft.com/office/drawing/2014/main" id="{8B3A743F-7443-A491-43CA-BFB39083C02D}"/>
              </a:ext>
            </a:extLst>
          </p:cNvPr>
          <p:cNvSpPr/>
          <p:nvPr/>
        </p:nvSpPr>
        <p:spPr>
          <a:xfrm>
            <a:off x="-3794517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E148B99-33AF-0C4C-0027-C73D05B737BC}"/>
              </a:ext>
            </a:extLst>
          </p:cNvPr>
          <p:cNvSpPr/>
          <p:nvPr/>
        </p:nvSpPr>
        <p:spPr>
          <a:xfrm>
            <a:off x="-3049493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hord 48">
            <a:extLst>
              <a:ext uri="{FF2B5EF4-FFF2-40B4-BE49-F238E27FC236}">
                <a16:creationId xmlns:a16="http://schemas.microsoft.com/office/drawing/2014/main" id="{D570D3A4-3CA4-0E3F-F64B-9F93149017E5}"/>
              </a:ext>
            </a:extLst>
          </p:cNvPr>
          <p:cNvSpPr/>
          <p:nvPr/>
        </p:nvSpPr>
        <p:spPr>
          <a:xfrm>
            <a:off x="-3062849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C3B0731-5D78-7E9A-462A-33861704234A}"/>
              </a:ext>
            </a:extLst>
          </p:cNvPr>
          <p:cNvSpPr/>
          <p:nvPr/>
        </p:nvSpPr>
        <p:spPr>
          <a:xfrm>
            <a:off x="-2699469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A06525D-B7EB-79CE-267C-40721249A592}"/>
              </a:ext>
            </a:extLst>
          </p:cNvPr>
          <p:cNvSpPr/>
          <p:nvPr/>
        </p:nvSpPr>
        <p:spPr>
          <a:xfrm rot="5400000">
            <a:off x="-1137778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1EAC80E-924E-9722-FF71-918F5EE71D68}"/>
              </a:ext>
            </a:extLst>
          </p:cNvPr>
          <p:cNvSpPr/>
          <p:nvPr/>
        </p:nvSpPr>
        <p:spPr>
          <a:xfrm rot="5400000">
            <a:off x="-1137779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5577C80-0194-0E52-9FA9-6E907AB2F769}"/>
              </a:ext>
            </a:extLst>
          </p:cNvPr>
          <p:cNvGrpSpPr/>
          <p:nvPr/>
        </p:nvGrpSpPr>
        <p:grpSpPr>
          <a:xfrm rot="19592201">
            <a:off x="-1887399" y="3301191"/>
            <a:ext cx="726770" cy="2310864"/>
            <a:chOff x="5212086" y="3102092"/>
            <a:chExt cx="1121430" cy="356572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0A118608-2EC8-0C9F-845F-49F966EA3AF7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038340C-9149-B45E-251F-08E76F4124A5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74ECB72-7CAF-F6B9-A498-D0A076412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A142F50D-7FFA-E8B2-E47B-70F3F2239B1E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482F5F3-8C39-7971-98D7-73BE4B6E641A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1E01BB6-B0E0-D030-150E-19F17F2B9480}"/>
              </a:ext>
            </a:extLst>
          </p:cNvPr>
          <p:cNvSpPr/>
          <p:nvPr/>
        </p:nvSpPr>
        <p:spPr>
          <a:xfrm>
            <a:off x="-4280648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042191D-DD04-30B6-AB4C-EEBD069017AB}"/>
              </a:ext>
            </a:extLst>
          </p:cNvPr>
          <p:cNvSpPr/>
          <p:nvPr/>
        </p:nvSpPr>
        <p:spPr>
          <a:xfrm rot="1800000">
            <a:off x="-4025577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43DFD3-341E-2953-50AD-DFE701E05DC8}"/>
              </a:ext>
            </a:extLst>
          </p:cNvPr>
          <p:cNvSpPr/>
          <p:nvPr/>
        </p:nvSpPr>
        <p:spPr>
          <a:xfrm rot="4935528">
            <a:off x="-1774945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" name="Oval 4095">
            <a:extLst>
              <a:ext uri="{FF2B5EF4-FFF2-40B4-BE49-F238E27FC236}">
                <a16:creationId xmlns:a16="http://schemas.microsoft.com/office/drawing/2014/main" id="{2FBFEBB0-2011-033C-B9DA-8C7797470928}"/>
              </a:ext>
            </a:extLst>
          </p:cNvPr>
          <p:cNvSpPr/>
          <p:nvPr/>
        </p:nvSpPr>
        <p:spPr>
          <a:xfrm>
            <a:off x="-1971661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2" name="Oval 4111">
            <a:extLst>
              <a:ext uri="{FF2B5EF4-FFF2-40B4-BE49-F238E27FC236}">
                <a16:creationId xmlns:a16="http://schemas.microsoft.com/office/drawing/2014/main" id="{68B5B68D-8EEA-E2A7-FA8B-604F7E6450C3}"/>
              </a:ext>
            </a:extLst>
          </p:cNvPr>
          <p:cNvSpPr/>
          <p:nvPr/>
        </p:nvSpPr>
        <p:spPr>
          <a:xfrm>
            <a:off x="-1490111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24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E8384FDF-F7FD-A3ED-235D-F6E05399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2" y="5310848"/>
            <a:ext cx="2542583" cy="18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TextBox 4116">
            <a:extLst>
              <a:ext uri="{FF2B5EF4-FFF2-40B4-BE49-F238E27FC236}">
                <a16:creationId xmlns:a16="http://schemas.microsoft.com/office/drawing/2014/main" id="{F1B3C7E7-698D-67A3-7248-FC317AFD3657}"/>
              </a:ext>
            </a:extLst>
          </p:cNvPr>
          <p:cNvSpPr txBox="1"/>
          <p:nvPr/>
        </p:nvSpPr>
        <p:spPr>
          <a:xfrm>
            <a:off x="12719410" y="3469676"/>
            <a:ext cx="6340218" cy="2985433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AFTER-HOURS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endParaRPr lang="en-US" sz="3600" dirty="0">
              <a:solidFill>
                <a:srgbClr val="2ECC40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4278222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6871E-6658-576B-5845-F4E6BD74F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BA557DE9-48E8-1D25-5421-86218813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2E3EC6A-3D20-3388-F004-5F476BF72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1EFD06-9BF5-43BF-CC84-847F212FCFC5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B74134C6-B4F7-3177-E050-02BC0202FC8B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9B72240-B4B7-FF78-3AE7-F3D4D6642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211" r="1"/>
          <a:stretch/>
        </p:blipFill>
        <p:spPr>
          <a:xfrm>
            <a:off x="12363089" y="1597062"/>
            <a:ext cx="98940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94D7B40D-C90A-ED0B-745D-A7CE031A5C78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DFC36C-8C1F-245F-8564-6D9A24D31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" r="18943"/>
          <a:stretch/>
        </p:blipFill>
        <p:spPr>
          <a:xfrm>
            <a:off x="-35307" y="1592950"/>
            <a:ext cx="10141259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2C50E067-16D1-85BC-C97A-1844C4E0E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021EF52E-5A23-4637-950A-0BBAE1C3C28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E8C914CF-A59E-F04A-0A06-D2B6BFC7E13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69FAADDD-80C1-E5CB-7BC3-2EF186A5750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5509E651-4B64-BECC-748A-921E895B848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995D7DDD-974E-CA55-B0B6-7B5B4F937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58F4C952-7422-C046-6E25-B777DE64CC10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3F9C4B75-70BF-CC7E-8288-B12EB2B20D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3CD08FDE-8516-60F8-5E1E-D69EA1926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4DC9D3F9-1D9E-CE6F-673A-1710B9CD3579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082FB8B0-1404-7C58-0138-C4AF2DC7B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EE0257E7-0321-5B1E-780E-D206785455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C14EF683-AC9D-1402-057F-C4CEA86A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DEF80B7-1389-AD3E-F5E4-6242642A5DE0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40F42C01-9EEE-2747-CB1A-AFBF5D6230C1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C0C0247A-F172-F6C5-D21F-58D70D03A130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B8C004B-3C12-6B47-8010-687C8D90E191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5A4F9275-4941-63FB-9DF8-3199A095F556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95B0A025-1951-54AB-1433-37674490B459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F64CBA-063B-32D9-0F7A-16B7951AEC86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D359E257-A757-8484-F633-9CFBFB1E89BC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4675B78C-F4CC-036C-0140-82B0DD283470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F8567F-670A-6EBE-2949-F8C01CADEB5A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48550B24-CB1D-A69E-C296-019A45D4F1E9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689303A3-730D-607E-EA69-2529A7256C2A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B211892-2C08-25A4-AD28-25D7962B6436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F7360345-6A0F-69BA-5B1D-E4988A59124E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EE7975AF-E05C-D717-275B-F887FE100D1A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F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U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L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L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M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A</a:t>
              </a:r>
              <a:r>
                <a:rPr lang="en-US" sz="1600" dirty="0">
                  <a:solidFill>
                    <a:srgbClr val="2ECC40"/>
                  </a:solidFill>
                  <a:latin typeface="Folk Festival" panose="02000500000000000000" pitchFamily="2" charset="77"/>
                </a:rPr>
                <a:t>S</a:t>
              </a:r>
              <a:r>
                <a:rPr lang="en-US" sz="1600" dirty="0">
                  <a:solidFill>
                    <a:srgbClr val="007BFF"/>
                  </a:solidFill>
                  <a:latin typeface="Folk Festival" panose="02000500000000000000" pitchFamily="2" charset="77"/>
                </a:rPr>
                <a:t>H</a:t>
              </a:r>
              <a:r>
                <a:rPr lang="en-US" sz="1600" dirty="0">
                  <a:solidFill>
                    <a:schemeClr val="bg1"/>
                  </a:solidFill>
                  <a:latin typeface="Folk Festival" panose="02000500000000000000" pitchFamily="2" charset="77"/>
                </a:rPr>
                <a:t> </a:t>
              </a:r>
              <a:r>
                <a:rPr lang="en-US" sz="1600" dirty="0">
                  <a:solidFill>
                    <a:srgbClr val="F68A61"/>
                  </a:solidFill>
                  <a:latin typeface="Folk Festival" panose="02000500000000000000" pitchFamily="2" charset="77"/>
                </a:rPr>
                <a:t>U</a:t>
              </a:r>
              <a:r>
                <a:rPr lang="en-US" sz="1600" dirty="0">
                  <a:solidFill>
                    <a:srgbClr val="B10DC9"/>
                  </a:solidFill>
                  <a:latin typeface="Folk Festival" panose="02000500000000000000" pitchFamily="2" charset="77"/>
                </a:rPr>
                <a:t>P</a:t>
              </a:r>
            </a:p>
          </p:txBody>
        </p:sp>
      </p:grpSp>
      <p:pic>
        <p:nvPicPr>
          <p:cNvPr id="5" name="Picture 2" descr="Flying Bird Flat PNG &amp; SVG Design For T-Shirts">
            <a:extLst>
              <a:ext uri="{FF2B5EF4-FFF2-40B4-BE49-F238E27FC236}">
                <a16:creationId xmlns:a16="http://schemas.microsoft.com/office/drawing/2014/main" id="{178C7510-2A24-5D3D-0E25-A0F19F9F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267" y="802630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ontgolfière - Icônes transport gratuites">
            <a:extLst>
              <a:ext uri="{FF2B5EF4-FFF2-40B4-BE49-F238E27FC236}">
                <a16:creationId xmlns:a16="http://schemas.microsoft.com/office/drawing/2014/main" id="{E5353C8A-B939-9A06-DB93-AE2C3CFD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839206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Quiz Basic Rounded Flat icon | Freepik">
            <a:extLst>
              <a:ext uri="{FF2B5EF4-FFF2-40B4-BE49-F238E27FC236}">
                <a16:creationId xmlns:a16="http://schemas.microsoft.com/office/drawing/2014/main" id="{DDF9589F-FDDB-A63F-1C7B-60A9B3062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arty popper - Free entertainment icons">
            <a:extLst>
              <a:ext uri="{FF2B5EF4-FFF2-40B4-BE49-F238E27FC236}">
                <a16:creationId xmlns:a16="http://schemas.microsoft.com/office/drawing/2014/main" id="{7927D69A-4D6A-854C-4C75-C06E17861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400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84CBB23-E6D6-9AE6-192F-17C6129C0DB7}"/>
              </a:ext>
            </a:extLst>
          </p:cNvPr>
          <p:cNvGrpSpPr/>
          <p:nvPr/>
        </p:nvGrpSpPr>
        <p:grpSpPr>
          <a:xfrm>
            <a:off x="4886268" y="143660"/>
            <a:ext cx="685650" cy="685650"/>
            <a:chOff x="9373007" y="201577"/>
            <a:chExt cx="1025486" cy="1025486"/>
          </a:xfrm>
        </p:grpSpPr>
        <p:pic>
          <p:nvPicPr>
            <p:cNvPr id="14" name="Picture 8" descr="Montgolfière - Icônes transport gratuites">
              <a:extLst>
                <a:ext uri="{FF2B5EF4-FFF2-40B4-BE49-F238E27FC236}">
                  <a16:creationId xmlns:a16="http://schemas.microsoft.com/office/drawing/2014/main" id="{96169A39-F9E8-84C9-E28C-611159C49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393B3D-65C7-4FD5-8AF4-BB5CC7CF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6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F5EAD337-7BEE-9464-FBD5-DC9AFCF9F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0020451" y="252385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208EB4-DA75-EA33-434B-52C8C5C8DCE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9852" y="7312192"/>
            <a:ext cx="3159817" cy="3159817"/>
          </a:xfrm>
          <a:prstGeom prst="rect">
            <a:avLst/>
          </a:prstGeom>
        </p:spPr>
      </p:pic>
      <p:pic>
        <p:nvPicPr>
          <p:cNvPr id="19" name="Picture 8" descr="taylor swift eras tour 2023 png transparent live 2 by Deadnie1 on DeviantArt">
            <a:extLst>
              <a:ext uri="{FF2B5EF4-FFF2-40B4-BE49-F238E27FC236}">
                <a16:creationId xmlns:a16="http://schemas.microsoft.com/office/drawing/2014/main" id="{86711F9E-4E10-D58C-9D92-BAEA61D3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192" y="9504479"/>
            <a:ext cx="2542583" cy="184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577E8B0-6F5A-E854-03C3-09C53310A831}"/>
              </a:ext>
            </a:extLst>
          </p:cNvPr>
          <p:cNvSpPr/>
          <p:nvPr/>
        </p:nvSpPr>
        <p:spPr>
          <a:xfrm>
            <a:off x="1061585" y="3361414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5D3859-CC28-441E-2A35-30D77470D296}"/>
              </a:ext>
            </a:extLst>
          </p:cNvPr>
          <p:cNvSpPr/>
          <p:nvPr/>
        </p:nvSpPr>
        <p:spPr>
          <a:xfrm>
            <a:off x="765304" y="2922673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081E17-C89F-2BA8-9D3A-1251EC51D0BE}"/>
              </a:ext>
            </a:extLst>
          </p:cNvPr>
          <p:cNvSpPr/>
          <p:nvPr/>
        </p:nvSpPr>
        <p:spPr>
          <a:xfrm>
            <a:off x="765302" y="4526806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2FD168-D7CB-1A4C-B886-6E4D20948F41}"/>
              </a:ext>
            </a:extLst>
          </p:cNvPr>
          <p:cNvSpPr/>
          <p:nvPr/>
        </p:nvSpPr>
        <p:spPr>
          <a:xfrm>
            <a:off x="765302" y="3897527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25D7E99-7C36-A982-D3E0-D792BA769FF9}"/>
              </a:ext>
            </a:extLst>
          </p:cNvPr>
          <p:cNvSpPr/>
          <p:nvPr/>
        </p:nvSpPr>
        <p:spPr>
          <a:xfrm>
            <a:off x="1434278" y="4015129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hord 24">
            <a:extLst>
              <a:ext uri="{FF2B5EF4-FFF2-40B4-BE49-F238E27FC236}">
                <a16:creationId xmlns:a16="http://schemas.microsoft.com/office/drawing/2014/main" id="{77D9F887-C22A-44AF-6E0B-11F6EAC786A8}"/>
              </a:ext>
            </a:extLst>
          </p:cNvPr>
          <p:cNvSpPr/>
          <p:nvPr/>
        </p:nvSpPr>
        <p:spPr>
          <a:xfrm>
            <a:off x="1442508" y="4019806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77656D-F926-A9B4-3F13-A5C39276697D}"/>
              </a:ext>
            </a:extLst>
          </p:cNvPr>
          <p:cNvSpPr/>
          <p:nvPr/>
        </p:nvSpPr>
        <p:spPr>
          <a:xfrm>
            <a:off x="2187532" y="4771693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hord 26">
            <a:extLst>
              <a:ext uri="{FF2B5EF4-FFF2-40B4-BE49-F238E27FC236}">
                <a16:creationId xmlns:a16="http://schemas.microsoft.com/office/drawing/2014/main" id="{45F2E497-FA61-5836-1E44-2FACA15E770E}"/>
              </a:ext>
            </a:extLst>
          </p:cNvPr>
          <p:cNvSpPr/>
          <p:nvPr/>
        </p:nvSpPr>
        <p:spPr>
          <a:xfrm>
            <a:off x="2174176" y="4775380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97997B-A64B-665E-6B39-03EA65E9F1A3}"/>
              </a:ext>
            </a:extLst>
          </p:cNvPr>
          <p:cNvSpPr/>
          <p:nvPr/>
        </p:nvSpPr>
        <p:spPr>
          <a:xfrm>
            <a:off x="2537556" y="5121200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534114A-3AB5-3DF8-9459-B5A4545FBA4F}"/>
              </a:ext>
            </a:extLst>
          </p:cNvPr>
          <p:cNvSpPr/>
          <p:nvPr/>
        </p:nvSpPr>
        <p:spPr>
          <a:xfrm rot="5400000">
            <a:off x="4099247" y="6189346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79A7C45-3072-DAAF-3DDF-6CCDAB5588DE}"/>
              </a:ext>
            </a:extLst>
          </p:cNvPr>
          <p:cNvSpPr/>
          <p:nvPr/>
        </p:nvSpPr>
        <p:spPr>
          <a:xfrm rot="5400000">
            <a:off x="4099246" y="6339885"/>
            <a:ext cx="114742" cy="350752"/>
          </a:xfrm>
          <a:prstGeom prst="roundRect">
            <a:avLst>
              <a:gd name="adj" fmla="val 50000"/>
            </a:avLst>
          </a:prstGeom>
          <a:solidFill>
            <a:srgbClr val="DEE7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8ABC5F-6D27-AF0A-8D6B-B010E7CFAA57}"/>
              </a:ext>
            </a:extLst>
          </p:cNvPr>
          <p:cNvGrpSpPr/>
          <p:nvPr/>
        </p:nvGrpSpPr>
        <p:grpSpPr>
          <a:xfrm rot="21291701">
            <a:off x="3349626" y="3301191"/>
            <a:ext cx="726770" cy="2310864"/>
            <a:chOff x="5212086" y="3102092"/>
            <a:chExt cx="1121430" cy="356572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BABB2D18-EE6F-5F0A-B118-877B6C38384F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9E711C-AC27-65E0-015E-8B8AA0C52B98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BBB256-DB2F-8F1E-47EC-4A4D0714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62" y="5593127"/>
              <a:ext cx="632946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29235EB-A796-2361-0C6A-96C630BD095B}"/>
                </a:ext>
              </a:extLst>
            </p:cNvPr>
            <p:cNvSpPr/>
            <p:nvPr/>
          </p:nvSpPr>
          <p:spPr>
            <a:xfrm rot="2685039">
              <a:off x="5212086" y="6126601"/>
              <a:ext cx="345857" cy="541220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0DD277-B668-0C92-C20B-5CF374F614AF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4E4E8C3-813A-AEF5-B576-73254FF94335}"/>
              </a:ext>
            </a:extLst>
          </p:cNvPr>
          <p:cNvSpPr/>
          <p:nvPr/>
        </p:nvSpPr>
        <p:spPr>
          <a:xfrm>
            <a:off x="956377" y="3113412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585606-4740-8576-9452-85A113896581}"/>
              </a:ext>
            </a:extLst>
          </p:cNvPr>
          <p:cNvSpPr/>
          <p:nvPr/>
        </p:nvSpPr>
        <p:spPr>
          <a:xfrm rot="1800000">
            <a:off x="1211448" y="3196977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F02A89-468B-7292-8556-97F41C242860}"/>
              </a:ext>
            </a:extLst>
          </p:cNvPr>
          <p:cNvSpPr/>
          <p:nvPr/>
        </p:nvSpPr>
        <p:spPr>
          <a:xfrm rot="4935528">
            <a:off x="3462080" y="3093571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69EBC1E-B826-32E3-89F9-7B3780D59649}"/>
              </a:ext>
            </a:extLst>
          </p:cNvPr>
          <p:cNvSpPr/>
          <p:nvPr/>
        </p:nvSpPr>
        <p:spPr>
          <a:xfrm>
            <a:off x="3265364" y="3417546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5D33B86-8665-13EB-2395-A9C1866BFD60}"/>
              </a:ext>
            </a:extLst>
          </p:cNvPr>
          <p:cNvSpPr/>
          <p:nvPr/>
        </p:nvSpPr>
        <p:spPr>
          <a:xfrm>
            <a:off x="3746914" y="3346929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60BBB1-FF6E-5996-1228-EEF63B1EFE6C}"/>
              </a:ext>
            </a:extLst>
          </p:cNvPr>
          <p:cNvSpPr txBox="1"/>
          <p:nvPr/>
        </p:nvSpPr>
        <p:spPr>
          <a:xfrm>
            <a:off x="5270404" y="3469676"/>
            <a:ext cx="6340218" cy="2985433"/>
          </a:xfrm>
          <a:prstGeom prst="rect">
            <a:avLst/>
          </a:prstGeom>
          <a:solidFill>
            <a:srgbClr val="DEE778">
              <a:alpha val="7545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Woodcut" panose="02000500000000000000" pitchFamily="2" charset="0"/>
              </a:rPr>
              <a:t>AFTER-HOURS STAGE</a:t>
            </a:r>
          </a:p>
          <a:p>
            <a:pPr algn="ctr"/>
            <a:r>
              <a:rPr lang="en-US" sz="3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2ECC40"/>
                </a:solidFill>
                <a:latin typeface="Folk Festival" panose="02000500000000000000" pitchFamily="2" charset="77"/>
              </a:rPr>
              <a:t>POP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endParaRPr lang="en-US" sz="3600" dirty="0">
              <a:solidFill>
                <a:srgbClr val="2ECC40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3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r>
              <a:rPr lang="en-US" sz="3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</p:txBody>
      </p:sp>
    </p:spTree>
    <p:extLst>
      <p:ext uri="{BB962C8B-B14F-4D97-AF65-F5344CB8AC3E}">
        <p14:creationId xmlns:p14="http://schemas.microsoft.com/office/powerpoint/2010/main" val="6348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2307-A997-A1B0-26C0-F40A7BD5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32AA0D-F359-745C-CA82-722611B0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952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6E909561-3C1D-9D55-7B14-8CABFA82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9CF94-CD3B-52B0-E9DF-1CC2C86FCE6B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48894-80C0-27DE-EBEE-B00B2994389A}"/>
              </a:ext>
            </a:extLst>
          </p:cNvPr>
          <p:cNvSpPr txBox="1"/>
          <p:nvPr/>
        </p:nvSpPr>
        <p:spPr>
          <a:xfrm>
            <a:off x="4279632" y="1063550"/>
            <a:ext cx="38455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20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E97BD-0816-D1E7-6F54-BC84C210E6E9}"/>
              </a:ext>
            </a:extLst>
          </p:cNvPr>
          <p:cNvSpPr txBox="1"/>
          <p:nvPr/>
        </p:nvSpPr>
        <p:spPr>
          <a:xfrm>
            <a:off x="5203570" y="2563908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D0A5-DB3B-B85E-E266-8414269B0597}"/>
              </a:ext>
            </a:extLst>
          </p:cNvPr>
          <p:cNvSpPr txBox="1"/>
          <p:nvPr/>
        </p:nvSpPr>
        <p:spPr>
          <a:xfrm>
            <a:off x="5220401" y="3571823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55F77-3111-01A7-9BC3-B99460767558}"/>
              </a:ext>
            </a:extLst>
          </p:cNvPr>
          <p:cNvSpPr txBox="1"/>
          <p:nvPr/>
        </p:nvSpPr>
        <p:spPr>
          <a:xfrm>
            <a:off x="5304560" y="4579738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9E89-3401-B58F-0EF1-FEF2D3567CE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50179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D708F-CABD-67FE-43A7-9800DD76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6721EA-117D-5866-4C74-E9E16881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1524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55BA47E9-3F34-DC60-9B66-048181A6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77CA5-F53B-D042-8404-FCD5B3D30DAC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3D559-FF2C-F20F-B79E-499FFE804E27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400C1-9E17-3438-C08D-25F6E72E69E8}"/>
              </a:ext>
            </a:extLst>
          </p:cNvPr>
          <p:cNvSpPr txBox="1"/>
          <p:nvPr/>
        </p:nvSpPr>
        <p:spPr>
          <a:xfrm>
            <a:off x="4135170" y="1917577"/>
            <a:ext cx="413446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24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20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ADE49-740E-44A9-9FE1-3E3686610285}"/>
              </a:ext>
            </a:extLst>
          </p:cNvPr>
          <p:cNvSpPr txBox="1"/>
          <p:nvPr/>
        </p:nvSpPr>
        <p:spPr>
          <a:xfrm>
            <a:off x="5220401" y="3633378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D38C-CBD9-17DE-26BE-F2192E71F601}"/>
              </a:ext>
            </a:extLst>
          </p:cNvPr>
          <p:cNvSpPr txBox="1"/>
          <p:nvPr/>
        </p:nvSpPr>
        <p:spPr>
          <a:xfrm>
            <a:off x="5304560" y="4610515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76943-E0A8-19B0-E6C2-61CD05A628B3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277381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A0BEC-9054-DF33-65AD-0A025FAA6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53F02-F69F-BF30-EBC1-9457543C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2095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A7F43267-8CC5-931F-DAB4-A67819F3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2D698-AD01-DB3C-A5F5-41742A64A29A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0AFC-12BF-7274-ADE8-81E9DBA2F667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FCB0E-924F-4F72-A761-29DEED4A60ED}"/>
              </a:ext>
            </a:extLst>
          </p:cNvPr>
          <p:cNvSpPr txBox="1"/>
          <p:nvPr/>
        </p:nvSpPr>
        <p:spPr>
          <a:xfrm>
            <a:off x="5203569" y="1856021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7CE75-D0B8-A160-1D27-6328E31D8EA5}"/>
              </a:ext>
            </a:extLst>
          </p:cNvPr>
          <p:cNvSpPr txBox="1"/>
          <p:nvPr/>
        </p:nvSpPr>
        <p:spPr>
          <a:xfrm>
            <a:off x="3877661" y="2771603"/>
            <a:ext cx="4649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28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17715-B5B6-154B-55E4-67E1AE185F10}"/>
              </a:ext>
            </a:extLst>
          </p:cNvPr>
          <p:cNvSpPr txBox="1"/>
          <p:nvPr/>
        </p:nvSpPr>
        <p:spPr>
          <a:xfrm>
            <a:off x="5304560" y="4672070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DA3C2-BDDF-794F-52FC-2508FDD0975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12286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3F37-493B-19E1-211E-5A65E3A3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DC335-DD54-855B-17B6-33296475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2667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4924F20-2625-0AFB-D6C1-69350CB4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BE0D2-DB39-A346-43CF-616E00A5595D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B5042-CA3F-1685-C56D-9DCAE0290B0F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DB258-377C-C44D-0526-5C0B5A9D2789}"/>
              </a:ext>
            </a:extLst>
          </p:cNvPr>
          <p:cNvSpPr txBox="1"/>
          <p:nvPr/>
        </p:nvSpPr>
        <p:spPr>
          <a:xfrm>
            <a:off x="5203569" y="1932966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F4E97-BC8A-18F3-165A-E34AB079ADE4}"/>
              </a:ext>
            </a:extLst>
          </p:cNvPr>
          <p:cNvSpPr txBox="1"/>
          <p:nvPr/>
        </p:nvSpPr>
        <p:spPr>
          <a:xfrm>
            <a:off x="5220398" y="2925492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FF1CA-D9DB-5D32-75AE-BA817C5E37FC}"/>
              </a:ext>
            </a:extLst>
          </p:cNvPr>
          <p:cNvSpPr txBox="1"/>
          <p:nvPr/>
        </p:nvSpPr>
        <p:spPr>
          <a:xfrm>
            <a:off x="4302586" y="3918017"/>
            <a:ext cx="379963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2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F2EB0-D1F8-2BFB-DB43-E4C06A3D2F2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97612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06E2-3879-CC2C-FD0B-2EA426F2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D5EED1-3F6F-7EC9-A988-6BAC25C0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3238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8311E6C3-460F-A596-77D0-22758F79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A78A1-6086-2BD1-DE70-500E4079CE10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520EF-7E94-7047-058C-C5E7EA6A6304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492AA-849D-B9A2-9248-EBE1ED0E3E26}"/>
              </a:ext>
            </a:extLst>
          </p:cNvPr>
          <p:cNvSpPr txBox="1"/>
          <p:nvPr/>
        </p:nvSpPr>
        <p:spPr>
          <a:xfrm>
            <a:off x="5203569" y="1987944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65EA-D50A-B522-B247-4ED22F315EB3}"/>
              </a:ext>
            </a:extLst>
          </p:cNvPr>
          <p:cNvSpPr txBox="1"/>
          <p:nvPr/>
        </p:nvSpPr>
        <p:spPr>
          <a:xfrm>
            <a:off x="5220398" y="3035448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12308-6BBF-C0E8-A63F-B6BF15E54DD5}"/>
              </a:ext>
            </a:extLst>
          </p:cNvPr>
          <p:cNvSpPr txBox="1"/>
          <p:nvPr/>
        </p:nvSpPr>
        <p:spPr>
          <a:xfrm>
            <a:off x="5304558" y="4082952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35A83-D55D-B3B0-A32F-0BBDA3A1DAD2}"/>
              </a:ext>
            </a:extLst>
          </p:cNvPr>
          <p:cNvSpPr txBox="1"/>
          <p:nvPr/>
        </p:nvSpPr>
        <p:spPr>
          <a:xfrm>
            <a:off x="4091280" y="4945788"/>
            <a:ext cx="42222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FD0D69-C87A-264B-AA2F-66CB9FE0D063}"/>
              </a:ext>
            </a:extLst>
          </p:cNvPr>
          <p:cNvGrpSpPr/>
          <p:nvPr/>
        </p:nvGrpSpPr>
        <p:grpSpPr>
          <a:xfrm>
            <a:off x="9082824" y="6348098"/>
            <a:ext cx="3987032" cy="3703792"/>
            <a:chOff x="9082824" y="3320090"/>
            <a:chExt cx="3987032" cy="37037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4DC963-C914-8197-6549-6340A1229B7E}"/>
                </a:ext>
              </a:extLst>
            </p:cNvPr>
            <p:cNvGrpSpPr/>
            <p:nvPr/>
          </p:nvGrpSpPr>
          <p:grpSpPr>
            <a:xfrm>
              <a:off x="9082824" y="3320090"/>
              <a:ext cx="3987032" cy="3703792"/>
              <a:chOff x="9082824" y="4977440"/>
              <a:chExt cx="3987032" cy="3703792"/>
            </a:xfrm>
          </p:grpSpPr>
          <p:pic>
            <p:nvPicPr>
              <p:cNvPr id="18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8DFF91E0-1F7A-8EED-581B-1B267AAD0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9082824" y="4977440"/>
                <a:ext cx="3987031" cy="1993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42C93E4D-9F03-E785-C3F3-D4ECFC08A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244" b="49407"/>
              <a:stretch/>
            </p:blipFill>
            <p:spPr bwMode="auto">
              <a:xfrm>
                <a:off x="9082825" y="6970955"/>
                <a:ext cx="3987031" cy="1710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12F0726C-986B-F201-61C5-E8975D515C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33" t="28334" r="40570" b="66445"/>
              <a:stretch/>
            </p:blipFill>
            <p:spPr bwMode="auto">
              <a:xfrm flipH="1">
                <a:off x="10430105" y="5702300"/>
                <a:ext cx="1033347" cy="586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7697EC-624E-5733-1C7D-FEE491EA2A4B}"/>
                </a:ext>
              </a:extLst>
            </p:cNvPr>
            <p:cNvSpPr txBox="1"/>
            <p:nvPr/>
          </p:nvSpPr>
          <p:spPr>
            <a:xfrm>
              <a:off x="10332824" y="3927873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PRE-TRADE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5C091C-3742-4673-4225-38F69044220B}"/>
                </a:ext>
              </a:extLst>
            </p:cNvPr>
            <p:cNvSpPr txBox="1"/>
            <p:nvPr/>
          </p:nvSpPr>
          <p:spPr>
            <a:xfrm>
              <a:off x="10561154" y="4225794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STAGE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57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1A02-D44E-F880-41EF-6E36183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D7367F-B4C9-CA4C-853A-F4B07C37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4000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69ED064-5E67-543E-2EF0-FC0DAC32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77E59-F24E-2C81-477E-A9EBC0ED2846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752633-20BF-EAFC-DCE2-ABD6F7CA690F}"/>
              </a:ext>
            </a:extLst>
          </p:cNvPr>
          <p:cNvSpPr txBox="1"/>
          <p:nvPr/>
        </p:nvSpPr>
        <p:spPr>
          <a:xfrm>
            <a:off x="4886561" y="1063550"/>
            <a:ext cx="2631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918A3-DB19-DC31-71CB-7A853B0B4974}"/>
              </a:ext>
            </a:extLst>
          </p:cNvPr>
          <p:cNvSpPr txBox="1"/>
          <p:nvPr/>
        </p:nvSpPr>
        <p:spPr>
          <a:xfrm>
            <a:off x="4795607" y="2071464"/>
            <a:ext cx="281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325E4-9AEA-3A2A-F13D-91BDE15759D3}"/>
              </a:ext>
            </a:extLst>
          </p:cNvPr>
          <p:cNvSpPr txBox="1"/>
          <p:nvPr/>
        </p:nvSpPr>
        <p:spPr>
          <a:xfrm>
            <a:off x="4835425" y="3294823"/>
            <a:ext cx="27339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6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1DBF4-3428-EAA1-4F59-D0B86E153808}"/>
              </a:ext>
            </a:extLst>
          </p:cNvPr>
          <p:cNvSpPr txBox="1"/>
          <p:nvPr/>
        </p:nvSpPr>
        <p:spPr>
          <a:xfrm>
            <a:off x="5051991" y="4487404"/>
            <a:ext cx="2300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70418C-6884-4CD0-F873-1D8129CC9F78}"/>
              </a:ext>
            </a:extLst>
          </p:cNvPr>
          <p:cNvSpPr txBox="1"/>
          <p:nvPr/>
        </p:nvSpPr>
        <p:spPr>
          <a:xfrm>
            <a:off x="4929330" y="5402985"/>
            <a:ext cx="254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EB2218-E287-AC78-3A69-F4B4518D021E}"/>
              </a:ext>
            </a:extLst>
          </p:cNvPr>
          <p:cNvGrpSpPr/>
          <p:nvPr/>
        </p:nvGrpSpPr>
        <p:grpSpPr>
          <a:xfrm>
            <a:off x="9082824" y="3320090"/>
            <a:ext cx="3987032" cy="3703792"/>
            <a:chOff x="9082824" y="3320090"/>
            <a:chExt cx="3987032" cy="37037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0B40A30-913B-1C17-2F0F-592D15B23AEA}"/>
                </a:ext>
              </a:extLst>
            </p:cNvPr>
            <p:cNvGrpSpPr/>
            <p:nvPr/>
          </p:nvGrpSpPr>
          <p:grpSpPr>
            <a:xfrm>
              <a:off x="9082824" y="3320090"/>
              <a:ext cx="3987032" cy="3703792"/>
              <a:chOff x="9082824" y="4977440"/>
              <a:chExt cx="3987032" cy="3703792"/>
            </a:xfrm>
          </p:grpSpPr>
          <p:pic>
            <p:nvPicPr>
              <p:cNvPr id="6146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E0D95598-BD4B-AECB-FC2F-C795123AF0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0000"/>
              <a:stretch/>
            </p:blipFill>
            <p:spPr bwMode="auto">
              <a:xfrm>
                <a:off x="9082824" y="4977440"/>
                <a:ext cx="3987031" cy="1993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5937E417-5277-7960-91CE-5BDC3E4D1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244" b="49407"/>
              <a:stretch/>
            </p:blipFill>
            <p:spPr bwMode="auto">
              <a:xfrm>
                <a:off x="9082825" y="6970955"/>
                <a:ext cx="3987031" cy="1710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Direction Sign Boards Royalty-Free Images, Stock Photos &amp; Pictures |  Shutterstock">
                <a:extLst>
                  <a:ext uri="{FF2B5EF4-FFF2-40B4-BE49-F238E27FC236}">
                    <a16:creationId xmlns:a16="http://schemas.microsoft.com/office/drawing/2014/main" id="{A04DFF9F-0BDD-F532-C81D-169EFB904C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backgroundMark x1="28167" y1="37000" x2="36167" y2="37167"/>
                            <a14:backgroundMark x1="36167" y1="37167" x2="43333" y2="36500"/>
                            <a14:backgroundMark x1="43333" y1="36500" x2="43500" y2="36500"/>
                            <a14:backgroundMark x1="53000" y1="36000" x2="60000" y2="36333"/>
                            <a14:backgroundMark x1="60000" y1="36333" x2="63667" y2="36000"/>
                            <a14:backgroundMark x1="28500" y1="50000" x2="37833" y2="50333"/>
                            <a14:backgroundMark x1="37833" y1="50333" x2="44667" y2="49667"/>
                            <a14:backgroundMark x1="54333" y1="51167" x2="58000" y2="51333"/>
                            <a14:backgroundMark x1="31167" y1="66167" x2="38833" y2="66500"/>
                            <a14:backgroundMark x1="38833" y1="66500" x2="44667" y2="658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633" t="28334" r="40570" b="66445"/>
              <a:stretch/>
            </p:blipFill>
            <p:spPr bwMode="auto">
              <a:xfrm flipH="1">
                <a:off x="10430105" y="5702300"/>
                <a:ext cx="1033347" cy="5869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273060-0885-0751-EC3D-80864FF32152}"/>
                </a:ext>
              </a:extLst>
            </p:cNvPr>
            <p:cNvSpPr txBox="1"/>
            <p:nvPr/>
          </p:nvSpPr>
          <p:spPr>
            <a:xfrm>
              <a:off x="10332824" y="3927873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PRE-TRADE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412D53-38C7-3820-29EA-6E29A82C2A87}"/>
                </a:ext>
              </a:extLst>
            </p:cNvPr>
            <p:cNvSpPr txBox="1"/>
            <p:nvPr/>
          </p:nvSpPr>
          <p:spPr>
            <a:xfrm>
              <a:off x="10561154" y="4225794"/>
              <a:ext cx="1487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Woodcut" panose="02000500000000000000" pitchFamily="2" charset="0"/>
                </a:rPr>
                <a:t>STAGE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48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80793-BCD6-6400-57C6-FE06A646F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AB39562-B673-1A17-84BD-840B8C487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291F99-77DE-B31C-B7DE-8CE755F23A94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266C46DB-C551-85CD-913B-955479513FB9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638947-9CBB-1D8E-BA34-D0D26D1D6B0D}"/>
              </a:ext>
            </a:extLst>
          </p:cNvPr>
          <p:cNvGrpSpPr/>
          <p:nvPr/>
        </p:nvGrpSpPr>
        <p:grpSpPr>
          <a:xfrm>
            <a:off x="-3758327" y="4304841"/>
            <a:ext cx="3987031" cy="2400897"/>
            <a:chOff x="9082825" y="4977440"/>
            <a:chExt cx="3987031" cy="2400897"/>
          </a:xfrm>
        </p:grpSpPr>
        <p:pic>
          <p:nvPicPr>
            <p:cNvPr id="4097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92F8CDDD-7634-666A-543C-B5E7459BA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92" r="40291" b="65224"/>
            <a:stretch/>
          </p:blipFill>
          <p:spPr bwMode="auto">
            <a:xfrm>
              <a:off x="10430105" y="4977440"/>
              <a:ext cx="1033348" cy="1386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77C65FE1-AA49-2055-D52B-E395089E6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348102"/>
              <a:ext cx="3987031" cy="103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BC3CBDA3-6EE9-0306-1A66-DAA94BACE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0DD2FCC-8220-85A6-6DE9-ABC98EE33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10"/>
          <a:stretch/>
        </p:blipFill>
        <p:spPr>
          <a:xfrm>
            <a:off x="-1" y="1597062"/>
            <a:ext cx="12462031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FFAC36E9-8E8F-5981-09E1-D7F9B2146B30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9D491A7-0C0C-306D-73C9-B1C3436A4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65" r="99701"/>
          <a:stretch/>
        </p:blipFill>
        <p:spPr>
          <a:xfrm>
            <a:off x="-81025" y="1602475"/>
            <a:ext cx="45719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4B997DB8-9EB1-DD59-1091-67386F0F1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56443A26-5852-545E-B506-06629754F6E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D2373311-E250-7282-C1B3-1C2052FD4C5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31E02975-F0B6-A33E-A399-D672B0490DA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A7634368-4EB6-6C86-2F76-DB049956A0D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C6836B65-A715-0772-09D2-9CF7D6D3865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A5E9D401-4AE9-F483-D1EA-EAFDBC890B4D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6DE7151A-64FB-0164-C3C8-83275134A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53B0ACC8-E719-AE6C-2175-D34C1D7B6A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98F14865-8690-98B2-DBCF-ED64D62D9A90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015C0CF5-CB21-9FC7-8D5D-055C6575C9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0694B079-3C2A-7275-D8F0-F614882BA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07F27A9B-E2E4-60BD-E4AD-3DF0539C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E20394D7-433B-E899-BC35-7A8260DF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F11AEF8-C463-BDE6-8BC3-C0F68DE5B76B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45461FD3-2CED-E43C-E541-AA3019062E97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rgbClr val="F2F2F2"/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22284C9A-3AF9-CBE7-FF7E-14B5DFF3E78C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496020-1B64-150E-A15F-DBEB70560EE4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69541230-D58F-EEC7-DF66-3E55E623C8D5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88D3EC73-8AE7-ADCE-4697-53327686E1E1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A70853-3C29-C479-F737-DC9462140F2D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6B39F1C1-E45E-604C-82FF-6F6A4EBDFDC1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14909B92-AB57-09DD-1C58-9B13BEA6B10B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20AA72-B41C-21CC-7274-C2AED5700531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9A2A8672-08A7-DB30-19C3-2B6E7B003625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56B0BE22-B156-DE96-5FE9-08F1E8A5BDD3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9DD963-338B-781A-448B-3C12F956E6A2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17F5C7EC-D034-9A6E-AF23-3607A9B3C79E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55785D58-19C5-648C-4BBA-9C673710ADED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5124" name="Picture 4" descr="Rocket ship - Free transport icons">
            <a:extLst>
              <a:ext uri="{FF2B5EF4-FFF2-40B4-BE49-F238E27FC236}">
                <a16:creationId xmlns:a16="http://schemas.microsoft.com/office/drawing/2014/main" id="{A0EB9275-23A9-44D9-9D73-582F0C23C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13" y="2074073"/>
            <a:ext cx="249508" cy="2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uiz Basic Rounded Flat icon | Freepik">
            <a:extLst>
              <a:ext uri="{FF2B5EF4-FFF2-40B4-BE49-F238E27FC236}">
                <a16:creationId xmlns:a16="http://schemas.microsoft.com/office/drawing/2014/main" id="{DAA493E7-B911-E13F-4B12-E77CD0C43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Party popper - Free entertainment icons">
            <a:extLst>
              <a:ext uri="{FF2B5EF4-FFF2-40B4-BE49-F238E27FC236}">
                <a16:creationId xmlns:a16="http://schemas.microsoft.com/office/drawing/2014/main" id="{CC01F180-5E34-CC59-132C-23A7F4733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ying Bird Flat PNG &amp; SVG Design For T-Shirts">
            <a:extLst>
              <a:ext uri="{FF2B5EF4-FFF2-40B4-BE49-F238E27FC236}">
                <a16:creationId xmlns:a16="http://schemas.microsoft.com/office/drawing/2014/main" id="{44E58C7C-C712-DA09-B9BA-1AABBD6F8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64" y="1204725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4688DAE-7E4B-5276-6189-5A569066DE82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9" name="Picture 8" descr="Montgolfière - Icônes transport gratuites">
              <a:extLst>
                <a:ext uri="{FF2B5EF4-FFF2-40B4-BE49-F238E27FC236}">
                  <a16:creationId xmlns:a16="http://schemas.microsoft.com/office/drawing/2014/main" id="{2CD5C82F-88F4-C9B5-715B-5CA7BFA85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71FCC1-A74A-16BE-D64D-1CE8E992D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1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ED742AB0-FA13-72BC-0C25-060487D8D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552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C91BC-1054-BF10-657C-58817EB17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Picture 4">
            <a:extLst>
              <a:ext uri="{FF2B5EF4-FFF2-40B4-BE49-F238E27FC236}">
                <a16:creationId xmlns:a16="http://schemas.microsoft.com/office/drawing/2014/main" id="{8938951A-579D-9DDE-2E63-1DCB80220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" b="16665"/>
          <a:stretch/>
        </p:blipFill>
        <p:spPr bwMode="auto">
          <a:xfrm>
            <a:off x="-318867" y="-144406"/>
            <a:ext cx="13077823" cy="71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816FCE-A7EB-7CA0-7EDA-96858F74B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 bwMode="auto">
          <a:xfrm>
            <a:off x="0" y="-338667"/>
            <a:ext cx="12283851" cy="719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F7E0B-2BB1-601D-7485-1386A9BE6ADF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653E9FC2-C3EB-0F71-AA83-069D81D4BE69}"/>
              </a:ext>
            </a:extLst>
          </p:cNvPr>
          <p:cNvSpPr/>
          <p:nvPr/>
        </p:nvSpPr>
        <p:spPr>
          <a:xfrm>
            <a:off x="-97353" y="1639424"/>
            <a:ext cx="12540343" cy="845928"/>
          </a:xfrm>
          <a:custGeom>
            <a:avLst/>
            <a:gdLst>
              <a:gd name="connsiteX0" fmla="*/ 0 w 12540343"/>
              <a:gd name="connsiteY0" fmla="*/ 827315 h 845928"/>
              <a:gd name="connsiteX1" fmla="*/ 1538514 w 12540343"/>
              <a:gd name="connsiteY1" fmla="*/ 812800 h 845928"/>
              <a:gd name="connsiteX2" fmla="*/ 2438400 w 12540343"/>
              <a:gd name="connsiteY2" fmla="*/ 522515 h 845928"/>
              <a:gd name="connsiteX3" fmla="*/ 3323771 w 12540343"/>
              <a:gd name="connsiteY3" fmla="*/ 435429 h 845928"/>
              <a:gd name="connsiteX4" fmla="*/ 4615543 w 12540343"/>
              <a:gd name="connsiteY4" fmla="*/ 711200 h 845928"/>
              <a:gd name="connsiteX5" fmla="*/ 5588000 w 12540343"/>
              <a:gd name="connsiteY5" fmla="*/ 464458 h 845928"/>
              <a:gd name="connsiteX6" fmla="*/ 7242629 w 12540343"/>
              <a:gd name="connsiteY6" fmla="*/ 493486 h 845928"/>
              <a:gd name="connsiteX7" fmla="*/ 8519886 w 12540343"/>
              <a:gd name="connsiteY7" fmla="*/ 580572 h 845928"/>
              <a:gd name="connsiteX8" fmla="*/ 8781143 w 12540343"/>
              <a:gd name="connsiteY8" fmla="*/ 348343 h 845928"/>
              <a:gd name="connsiteX9" fmla="*/ 9419771 w 12540343"/>
              <a:gd name="connsiteY9" fmla="*/ 348343 h 845928"/>
              <a:gd name="connsiteX10" fmla="*/ 11930743 w 12540343"/>
              <a:gd name="connsiteY10" fmla="*/ 754743 h 845928"/>
              <a:gd name="connsiteX11" fmla="*/ 12540343 w 12540343"/>
              <a:gd name="connsiteY11" fmla="*/ 0 h 84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540343" h="845928" extrusionOk="0">
                <a:moveTo>
                  <a:pt x="0" y="827315"/>
                </a:moveTo>
                <a:cubicBezTo>
                  <a:pt x="506602" y="808784"/>
                  <a:pt x="1097883" y="876447"/>
                  <a:pt x="1538514" y="812800"/>
                </a:cubicBezTo>
                <a:cubicBezTo>
                  <a:pt x="1976673" y="768686"/>
                  <a:pt x="2112067" y="586325"/>
                  <a:pt x="2438400" y="522515"/>
                </a:cubicBezTo>
                <a:cubicBezTo>
                  <a:pt x="2722935" y="472323"/>
                  <a:pt x="2959123" y="413879"/>
                  <a:pt x="3323771" y="435429"/>
                </a:cubicBezTo>
                <a:cubicBezTo>
                  <a:pt x="3656555" y="450423"/>
                  <a:pt x="4287224" y="729799"/>
                  <a:pt x="4615543" y="711200"/>
                </a:cubicBezTo>
                <a:cubicBezTo>
                  <a:pt x="5030777" y="720530"/>
                  <a:pt x="5153561" y="493728"/>
                  <a:pt x="5588000" y="464458"/>
                </a:cubicBezTo>
                <a:cubicBezTo>
                  <a:pt x="6001799" y="424489"/>
                  <a:pt x="6734161" y="492796"/>
                  <a:pt x="7242629" y="493486"/>
                </a:cubicBezTo>
                <a:cubicBezTo>
                  <a:pt x="7730061" y="501247"/>
                  <a:pt x="8234532" y="644974"/>
                  <a:pt x="8519886" y="580572"/>
                </a:cubicBezTo>
                <a:cubicBezTo>
                  <a:pt x="8782361" y="559771"/>
                  <a:pt x="8639908" y="389151"/>
                  <a:pt x="8781143" y="348343"/>
                </a:cubicBezTo>
                <a:cubicBezTo>
                  <a:pt x="8929646" y="309399"/>
                  <a:pt x="8896483" y="281955"/>
                  <a:pt x="9419771" y="348343"/>
                </a:cubicBezTo>
                <a:cubicBezTo>
                  <a:pt x="9967016" y="449289"/>
                  <a:pt x="11414332" y="850950"/>
                  <a:pt x="11930743" y="754743"/>
                </a:cubicBezTo>
                <a:cubicBezTo>
                  <a:pt x="12466290" y="720487"/>
                  <a:pt x="12436399" y="123764"/>
                  <a:pt x="12540343" y="0"/>
                </a:cubicBezTo>
              </a:path>
            </a:pathLst>
          </a:custGeom>
          <a:noFill/>
          <a:ln w="114300" cmpd="tri">
            <a:solidFill>
              <a:srgbClr val="DEE778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40343"/>
                      <a:gd name="connsiteY0" fmla="*/ 827315 h 845928"/>
                      <a:gd name="connsiteX1" fmla="*/ 1538514 w 12540343"/>
                      <a:gd name="connsiteY1" fmla="*/ 812800 h 845928"/>
                      <a:gd name="connsiteX2" fmla="*/ 2438400 w 12540343"/>
                      <a:gd name="connsiteY2" fmla="*/ 522515 h 845928"/>
                      <a:gd name="connsiteX3" fmla="*/ 3323771 w 12540343"/>
                      <a:gd name="connsiteY3" fmla="*/ 435429 h 845928"/>
                      <a:gd name="connsiteX4" fmla="*/ 4615543 w 12540343"/>
                      <a:gd name="connsiteY4" fmla="*/ 711200 h 845928"/>
                      <a:gd name="connsiteX5" fmla="*/ 5588000 w 12540343"/>
                      <a:gd name="connsiteY5" fmla="*/ 464458 h 845928"/>
                      <a:gd name="connsiteX6" fmla="*/ 7242629 w 12540343"/>
                      <a:gd name="connsiteY6" fmla="*/ 493486 h 845928"/>
                      <a:gd name="connsiteX7" fmla="*/ 8519886 w 12540343"/>
                      <a:gd name="connsiteY7" fmla="*/ 580572 h 845928"/>
                      <a:gd name="connsiteX8" fmla="*/ 8781143 w 12540343"/>
                      <a:gd name="connsiteY8" fmla="*/ 348343 h 845928"/>
                      <a:gd name="connsiteX9" fmla="*/ 9419771 w 12540343"/>
                      <a:gd name="connsiteY9" fmla="*/ 348343 h 845928"/>
                      <a:gd name="connsiteX10" fmla="*/ 11930743 w 12540343"/>
                      <a:gd name="connsiteY10" fmla="*/ 754743 h 845928"/>
                      <a:gd name="connsiteX11" fmla="*/ 12540343 w 12540343"/>
                      <a:gd name="connsiteY11" fmla="*/ 0 h 845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40343" h="845928">
                        <a:moveTo>
                          <a:pt x="0" y="827315"/>
                        </a:moveTo>
                        <a:cubicBezTo>
                          <a:pt x="566057" y="845457"/>
                          <a:pt x="1132114" y="863600"/>
                          <a:pt x="1538514" y="812800"/>
                        </a:cubicBezTo>
                        <a:cubicBezTo>
                          <a:pt x="1944914" y="762000"/>
                          <a:pt x="2140857" y="585410"/>
                          <a:pt x="2438400" y="522515"/>
                        </a:cubicBezTo>
                        <a:cubicBezTo>
                          <a:pt x="2735943" y="459620"/>
                          <a:pt x="2960914" y="403982"/>
                          <a:pt x="3323771" y="435429"/>
                        </a:cubicBezTo>
                        <a:cubicBezTo>
                          <a:pt x="3686628" y="466876"/>
                          <a:pt x="4238172" y="706362"/>
                          <a:pt x="4615543" y="711200"/>
                        </a:cubicBezTo>
                        <a:cubicBezTo>
                          <a:pt x="4992914" y="716038"/>
                          <a:pt x="5150152" y="500744"/>
                          <a:pt x="5588000" y="464458"/>
                        </a:cubicBezTo>
                        <a:cubicBezTo>
                          <a:pt x="6025848" y="428172"/>
                          <a:pt x="6753982" y="474134"/>
                          <a:pt x="7242629" y="493486"/>
                        </a:cubicBezTo>
                        <a:cubicBezTo>
                          <a:pt x="7731276" y="512838"/>
                          <a:pt x="8263467" y="604762"/>
                          <a:pt x="8519886" y="580572"/>
                        </a:cubicBezTo>
                        <a:cubicBezTo>
                          <a:pt x="8776305" y="556381"/>
                          <a:pt x="8631162" y="387048"/>
                          <a:pt x="8781143" y="348343"/>
                        </a:cubicBezTo>
                        <a:cubicBezTo>
                          <a:pt x="8931124" y="309638"/>
                          <a:pt x="8894838" y="280610"/>
                          <a:pt x="9419771" y="348343"/>
                        </a:cubicBezTo>
                        <a:cubicBezTo>
                          <a:pt x="9944704" y="416076"/>
                          <a:pt x="11410648" y="812800"/>
                          <a:pt x="11930743" y="754743"/>
                        </a:cubicBezTo>
                        <a:cubicBezTo>
                          <a:pt x="12450838" y="696686"/>
                          <a:pt x="12424229" y="108857"/>
                          <a:pt x="12540343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6BFEF36-B844-756C-54B6-071E963DB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576"/>
          <a:stretch/>
        </p:blipFill>
        <p:spPr>
          <a:xfrm>
            <a:off x="1740383" y="1597062"/>
            <a:ext cx="10721647" cy="945990"/>
          </a:xfrm>
          <a:prstGeom prst="rect">
            <a:avLst/>
          </a:prstGeom>
        </p:spPr>
      </p:pic>
      <p:sp>
        <p:nvSpPr>
          <p:cNvPr id="4111" name="Oval 4110">
            <a:extLst>
              <a:ext uri="{FF2B5EF4-FFF2-40B4-BE49-F238E27FC236}">
                <a16:creationId xmlns:a16="http://schemas.microsoft.com/office/drawing/2014/main" id="{29688108-044A-88BB-769B-295D5BEC169B}"/>
              </a:ext>
            </a:extLst>
          </p:cNvPr>
          <p:cNvSpPr/>
          <p:nvPr/>
        </p:nvSpPr>
        <p:spPr>
          <a:xfrm>
            <a:off x="-322922" y="2417544"/>
            <a:ext cx="135616" cy="135616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12ADA6B-3DE0-A5BB-E19D-FCFF7E74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65" r="99701"/>
          <a:stretch/>
        </p:blipFill>
        <p:spPr>
          <a:xfrm>
            <a:off x="-81025" y="1592950"/>
            <a:ext cx="45719" cy="945990"/>
          </a:xfrm>
          <a:prstGeom prst="rect">
            <a:avLst/>
          </a:prstGeom>
        </p:spPr>
      </p:pic>
      <p:pic>
        <p:nvPicPr>
          <p:cNvPr id="2" name="Picture 6" descr="ChellaType Font Generator Preview">
            <a:extLst>
              <a:ext uri="{FF2B5EF4-FFF2-40B4-BE49-F238E27FC236}">
                <a16:creationId xmlns:a16="http://schemas.microsoft.com/office/drawing/2014/main" id="{6D68D00F-10A2-5E98-673E-4C0FEE1F6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2FF5958B-7AFF-0167-ED87-0B2B530DD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95" y="1753767"/>
            <a:ext cx="1088497" cy="655178"/>
          </a:xfrm>
          <a:prstGeom prst="rect">
            <a:avLst/>
          </a:prstGeom>
        </p:spPr>
      </p:pic>
      <p:pic>
        <p:nvPicPr>
          <p:cNvPr id="4103" name="Picture 4102">
            <a:extLst>
              <a:ext uri="{FF2B5EF4-FFF2-40B4-BE49-F238E27FC236}">
                <a16:creationId xmlns:a16="http://schemas.microsoft.com/office/drawing/2014/main" id="{FC2D4C22-370F-799C-4EC7-858DCA5E7C8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6627" y="1352169"/>
            <a:ext cx="1088497" cy="655178"/>
          </a:xfrm>
          <a:prstGeom prst="rect">
            <a:avLst/>
          </a:prstGeom>
        </p:spPr>
      </p:pic>
      <p:pic>
        <p:nvPicPr>
          <p:cNvPr id="4105" name="Picture 4104">
            <a:extLst>
              <a:ext uri="{FF2B5EF4-FFF2-40B4-BE49-F238E27FC236}">
                <a16:creationId xmlns:a16="http://schemas.microsoft.com/office/drawing/2014/main" id="{E93EB3C2-3290-E245-031D-5B00A40D4DF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54386" y="1352169"/>
            <a:ext cx="1088497" cy="655178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E60B2A20-AE13-C541-63A8-9CFFCC71D76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5311" y="1263734"/>
            <a:ext cx="1088497" cy="65517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20B1AE01-F7F0-CB74-1888-97FB76B11E9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73786" y="1644404"/>
            <a:ext cx="1088497" cy="655178"/>
          </a:xfrm>
          <a:prstGeom prst="rect">
            <a:avLst/>
          </a:prstGeom>
        </p:spPr>
      </p:pic>
      <p:grpSp>
        <p:nvGrpSpPr>
          <p:cNvPr id="4114" name="Group 4113">
            <a:extLst>
              <a:ext uri="{FF2B5EF4-FFF2-40B4-BE49-F238E27FC236}">
                <a16:creationId xmlns:a16="http://schemas.microsoft.com/office/drawing/2014/main" id="{5EE3BAF4-C730-E2B8-974D-E5549F3FB80B}"/>
              </a:ext>
            </a:extLst>
          </p:cNvPr>
          <p:cNvGrpSpPr/>
          <p:nvPr/>
        </p:nvGrpSpPr>
        <p:grpSpPr>
          <a:xfrm>
            <a:off x="5964180" y="1603132"/>
            <a:ext cx="478703" cy="372534"/>
            <a:chOff x="584974" y="4006819"/>
            <a:chExt cx="971268" cy="755856"/>
          </a:xfrm>
        </p:grpSpPr>
        <p:pic>
          <p:nvPicPr>
            <p:cNvPr id="4115" name="Picture 14" descr="Speaker - Free technology icons">
              <a:extLst>
                <a:ext uri="{FF2B5EF4-FFF2-40B4-BE49-F238E27FC236}">
                  <a16:creationId xmlns:a16="http://schemas.microsoft.com/office/drawing/2014/main" id="{11692813-16C1-3FB2-2E4F-30B2735BE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974" y="4428623"/>
              <a:ext cx="273644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10" descr="Circus - Free entertainment icons">
              <a:extLst>
                <a:ext uri="{FF2B5EF4-FFF2-40B4-BE49-F238E27FC236}">
                  <a16:creationId xmlns:a16="http://schemas.microsoft.com/office/drawing/2014/main" id="{579B5F60-8930-B180-C0F2-536997C75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86" y="400681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18" name="Group 4117">
            <a:extLst>
              <a:ext uri="{FF2B5EF4-FFF2-40B4-BE49-F238E27FC236}">
                <a16:creationId xmlns:a16="http://schemas.microsoft.com/office/drawing/2014/main" id="{877CB3FF-08CA-5CF0-0973-047B1A2A01D8}"/>
              </a:ext>
            </a:extLst>
          </p:cNvPr>
          <p:cNvGrpSpPr/>
          <p:nvPr/>
        </p:nvGrpSpPr>
        <p:grpSpPr>
          <a:xfrm>
            <a:off x="2945144" y="1590774"/>
            <a:ext cx="484911" cy="382906"/>
            <a:chOff x="3267075" y="2986509"/>
            <a:chExt cx="957214" cy="755856"/>
          </a:xfrm>
        </p:grpSpPr>
        <p:pic>
          <p:nvPicPr>
            <p:cNvPr id="4119" name="Picture 14" descr="Speaker - Free technology icons">
              <a:extLst>
                <a:ext uri="{FF2B5EF4-FFF2-40B4-BE49-F238E27FC236}">
                  <a16:creationId xmlns:a16="http://schemas.microsoft.com/office/drawing/2014/main" id="{774155A5-E51E-2EE5-E352-39BBD365A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812" y="3408313"/>
              <a:ext cx="264477" cy="27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10" descr="Circus - Free entertainment icons">
              <a:extLst>
                <a:ext uri="{FF2B5EF4-FFF2-40B4-BE49-F238E27FC236}">
                  <a16:creationId xmlns:a16="http://schemas.microsoft.com/office/drawing/2014/main" id="{79A181A1-6825-E4A8-DE7C-18FDFC81F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7075" y="2986509"/>
              <a:ext cx="755856" cy="755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Montgolfière - Icônes transport gratuites">
            <a:extLst>
              <a:ext uri="{FF2B5EF4-FFF2-40B4-BE49-F238E27FC236}">
                <a16:creationId xmlns:a16="http://schemas.microsoft.com/office/drawing/2014/main" id="{4409723A-9BC4-D67C-B2EA-3646E80E2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11" y="1245610"/>
            <a:ext cx="410985" cy="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mas tree - Free christmas icons">
            <a:extLst>
              <a:ext uri="{FF2B5EF4-FFF2-40B4-BE49-F238E27FC236}">
                <a16:creationId xmlns:a16="http://schemas.microsoft.com/office/drawing/2014/main" id="{490FE5E6-0EB0-36B2-F1A2-024CF21C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166" y="1842842"/>
            <a:ext cx="50539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CADAB84-CF30-FFD0-7E15-8878FFAC3B5D}"/>
              </a:ext>
            </a:extLst>
          </p:cNvPr>
          <p:cNvGrpSpPr/>
          <p:nvPr/>
        </p:nvGrpSpPr>
        <p:grpSpPr>
          <a:xfrm>
            <a:off x="273822" y="2373591"/>
            <a:ext cx="982961" cy="632435"/>
            <a:chOff x="354847" y="2373591"/>
            <a:chExt cx="982961" cy="632435"/>
          </a:xfrm>
        </p:grpSpPr>
        <p:sp>
          <p:nvSpPr>
            <p:cNvPr id="4102" name="Oval 4101">
              <a:extLst>
                <a:ext uri="{FF2B5EF4-FFF2-40B4-BE49-F238E27FC236}">
                  <a16:creationId xmlns:a16="http://schemas.microsoft.com/office/drawing/2014/main" id="{B55244B5-1CBB-226A-E826-3364F0920AEA}"/>
                </a:ext>
              </a:extLst>
            </p:cNvPr>
            <p:cNvSpPr/>
            <p:nvPr/>
          </p:nvSpPr>
          <p:spPr>
            <a:xfrm>
              <a:off x="732911" y="2373591"/>
              <a:ext cx="226834" cy="226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DEE77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7365B8AD-E744-6C90-C0A1-916E5CF180E5}"/>
                </a:ext>
              </a:extLst>
            </p:cNvPr>
            <p:cNvSpPr txBox="1"/>
            <p:nvPr/>
          </p:nvSpPr>
          <p:spPr>
            <a:xfrm>
              <a:off x="354847" y="2605916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Folk Festival" panose="02000500000000000000" pitchFamily="2" charset="77"/>
                </a:rPr>
                <a:t>INTRO</a:t>
              </a:r>
              <a:endPara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0A91BDF-32D4-B420-18EA-AAFD0C5CD5CF}"/>
              </a:ext>
            </a:extLst>
          </p:cNvPr>
          <p:cNvGrpSpPr/>
          <p:nvPr/>
        </p:nvGrpSpPr>
        <p:grpSpPr>
          <a:xfrm>
            <a:off x="1484079" y="973399"/>
            <a:ext cx="2813591" cy="1225428"/>
            <a:chOff x="1565104" y="973399"/>
            <a:chExt cx="2813591" cy="1225428"/>
          </a:xfrm>
        </p:grpSpPr>
        <p:sp>
          <p:nvSpPr>
            <p:cNvPr id="4104" name="Oval 4103">
              <a:extLst>
                <a:ext uri="{FF2B5EF4-FFF2-40B4-BE49-F238E27FC236}">
                  <a16:creationId xmlns:a16="http://schemas.microsoft.com/office/drawing/2014/main" id="{5720898B-53F0-BA1C-F126-A134CF10EFE0}"/>
                </a:ext>
              </a:extLst>
            </p:cNvPr>
            <p:cNvSpPr/>
            <p:nvPr/>
          </p:nvSpPr>
          <p:spPr>
            <a:xfrm>
              <a:off x="2837543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5" name="TextBox 4124">
              <a:extLst>
                <a:ext uri="{FF2B5EF4-FFF2-40B4-BE49-F238E27FC236}">
                  <a16:creationId xmlns:a16="http://schemas.microsoft.com/office/drawing/2014/main" id="{E8F43F4E-C351-7A82-1B9F-5096AB3DF838}"/>
                </a:ext>
              </a:extLst>
            </p:cNvPr>
            <p:cNvSpPr txBox="1"/>
            <p:nvPr/>
          </p:nvSpPr>
          <p:spPr>
            <a:xfrm>
              <a:off x="1565104" y="973399"/>
              <a:ext cx="2813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HIP-HOP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POP FT ELECTRO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F891DB-B3E7-4D74-8AE4-5DB57CE89C7E}"/>
              </a:ext>
            </a:extLst>
          </p:cNvPr>
          <p:cNvGrpSpPr/>
          <p:nvPr/>
        </p:nvGrpSpPr>
        <p:grpSpPr>
          <a:xfrm>
            <a:off x="4701832" y="1971993"/>
            <a:ext cx="2393604" cy="975034"/>
            <a:chOff x="4782857" y="1971993"/>
            <a:chExt cx="2393604" cy="975034"/>
          </a:xfrm>
        </p:grpSpPr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3BF546C4-8C87-6F88-5022-23CC42ADD9A7}"/>
                </a:ext>
              </a:extLst>
            </p:cNvPr>
            <p:cNvSpPr/>
            <p:nvPr/>
          </p:nvSpPr>
          <p:spPr>
            <a:xfrm>
              <a:off x="5845302" y="1971993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9" name="TextBox 4128">
              <a:extLst>
                <a:ext uri="{FF2B5EF4-FFF2-40B4-BE49-F238E27FC236}">
                  <a16:creationId xmlns:a16="http://schemas.microsoft.com/office/drawing/2014/main" id="{5097D34B-EC34-3621-75E1-3AED9472CB34}"/>
                </a:ext>
              </a:extLst>
            </p:cNvPr>
            <p:cNvSpPr txBox="1"/>
            <p:nvPr/>
          </p:nvSpPr>
          <p:spPr>
            <a:xfrm>
              <a:off x="4782857" y="2362252"/>
              <a:ext cx="23936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ROCK’N’ROLL FT POP</a:t>
              </a:r>
            </a:p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HIP-HOP FT ELECTRO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5948B1-F2B3-CC16-E5C5-D951F636EF9E}"/>
              </a:ext>
            </a:extLst>
          </p:cNvPr>
          <p:cNvGrpSpPr/>
          <p:nvPr/>
        </p:nvGrpSpPr>
        <p:grpSpPr>
          <a:xfrm>
            <a:off x="8545202" y="1883558"/>
            <a:ext cx="943028" cy="564142"/>
            <a:chOff x="8626227" y="1883558"/>
            <a:chExt cx="943028" cy="564142"/>
          </a:xfrm>
        </p:grpSpPr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EAB35205-AF75-50F7-873B-6A736347E29E}"/>
                </a:ext>
              </a:extLst>
            </p:cNvPr>
            <p:cNvSpPr/>
            <p:nvPr/>
          </p:nvSpPr>
          <p:spPr>
            <a:xfrm>
              <a:off x="8626227" y="188355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0" name="TextBox 4129">
              <a:extLst>
                <a:ext uri="{FF2B5EF4-FFF2-40B4-BE49-F238E27FC236}">
                  <a16:creationId xmlns:a16="http://schemas.microsoft.com/office/drawing/2014/main" id="{C4C9414D-E895-BFCB-4D8B-85AA211101DC}"/>
                </a:ext>
              </a:extLst>
            </p:cNvPr>
            <p:cNvSpPr txBox="1"/>
            <p:nvPr/>
          </p:nvSpPr>
          <p:spPr>
            <a:xfrm>
              <a:off x="8772242" y="2047590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QUIZ</a:t>
              </a:r>
              <a:endParaRPr lang="en-US" sz="4000" dirty="0">
                <a:solidFill>
                  <a:srgbClr val="DEDEDE"/>
                </a:solidFill>
                <a:latin typeface="Folk Festival" panose="02000500000000000000" pitchFamily="2" charset="77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E6DBA2A-DE3B-70A5-8B2A-23B2216B231A}"/>
              </a:ext>
            </a:extLst>
          </p:cNvPr>
          <p:cNvGrpSpPr/>
          <p:nvPr/>
        </p:nvGrpSpPr>
        <p:grpSpPr>
          <a:xfrm>
            <a:off x="10308348" y="2264228"/>
            <a:ext cx="1715534" cy="610576"/>
            <a:chOff x="10389373" y="2264228"/>
            <a:chExt cx="1715534" cy="61057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C6CFBDF7-9BE9-8D9F-980E-205C19420848}"/>
                </a:ext>
              </a:extLst>
            </p:cNvPr>
            <p:cNvSpPr/>
            <p:nvPr/>
          </p:nvSpPr>
          <p:spPr>
            <a:xfrm>
              <a:off x="11164702" y="2264228"/>
              <a:ext cx="226834" cy="226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DEDE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1" name="TextBox 4130">
              <a:extLst>
                <a:ext uri="{FF2B5EF4-FFF2-40B4-BE49-F238E27FC236}">
                  <a16:creationId xmlns:a16="http://schemas.microsoft.com/office/drawing/2014/main" id="{650B8919-40DB-6227-DC12-AC2340D873FC}"/>
                </a:ext>
              </a:extLst>
            </p:cNvPr>
            <p:cNvSpPr txBox="1"/>
            <p:nvPr/>
          </p:nvSpPr>
          <p:spPr>
            <a:xfrm>
              <a:off x="10389373" y="2536250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DEDEDE"/>
                  </a:solidFill>
                  <a:latin typeface="Folk Festival" panose="02000500000000000000" pitchFamily="2" charset="77"/>
                </a:rPr>
                <a:t>FULL MASH UP</a:t>
              </a:r>
            </a:p>
          </p:txBody>
        </p:sp>
      </p:grpSp>
      <p:pic>
        <p:nvPicPr>
          <p:cNvPr id="6" name="Picture 4" descr="Rocket ship - Free transport icons">
            <a:extLst>
              <a:ext uri="{FF2B5EF4-FFF2-40B4-BE49-F238E27FC236}">
                <a16:creationId xmlns:a16="http://schemas.microsoft.com/office/drawing/2014/main" id="{678826BA-A333-BBC9-19ED-76C16BC86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16" y="-498895"/>
            <a:ext cx="249508" cy="24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lying Bird Flat PNG &amp; SVG Design For T-Shirts">
            <a:extLst>
              <a:ext uri="{FF2B5EF4-FFF2-40B4-BE49-F238E27FC236}">
                <a16:creationId xmlns:a16="http://schemas.microsoft.com/office/drawing/2014/main" id="{BD44CE24-EF63-8450-DC59-D436B89AC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64" y="1204725"/>
            <a:ext cx="410986" cy="41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Quiz Basic Rounded Flat icon | Freepik">
            <a:extLst>
              <a:ext uri="{FF2B5EF4-FFF2-40B4-BE49-F238E27FC236}">
                <a16:creationId xmlns:a16="http://schemas.microsoft.com/office/drawing/2014/main" id="{6BDA3251-D63D-AED6-A768-6ED983107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0" y="1086875"/>
            <a:ext cx="729409" cy="72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arty popper - Free entertainment icons">
            <a:extLst>
              <a:ext uri="{FF2B5EF4-FFF2-40B4-BE49-F238E27FC236}">
                <a16:creationId xmlns:a16="http://schemas.microsoft.com/office/drawing/2014/main" id="{2948EAF7-4DEB-3A94-3C79-68DB7716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493">
            <a:off x="7776804" y="1709283"/>
            <a:ext cx="360658" cy="36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FD5FC71-3127-EBAC-2017-E885B2BF961B}"/>
              </a:ext>
            </a:extLst>
          </p:cNvPr>
          <p:cNvGrpSpPr/>
          <p:nvPr/>
        </p:nvGrpSpPr>
        <p:grpSpPr>
          <a:xfrm>
            <a:off x="4886268" y="974936"/>
            <a:ext cx="685650" cy="685650"/>
            <a:chOff x="9373007" y="201577"/>
            <a:chExt cx="1025486" cy="1025486"/>
          </a:xfrm>
        </p:grpSpPr>
        <p:pic>
          <p:nvPicPr>
            <p:cNvPr id="10" name="Picture 9" descr="Montgolfière - Icônes transport gratuites">
              <a:extLst>
                <a:ext uri="{FF2B5EF4-FFF2-40B4-BE49-F238E27FC236}">
                  <a16:creationId xmlns:a16="http://schemas.microsoft.com/office/drawing/2014/main" id="{6D2E834E-17EC-7851-F585-F55D33CA8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3007" y="201577"/>
              <a:ext cx="1025486" cy="102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3FAC0D-E14E-0EBE-C6D5-E0FBCF12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589203" y="246112"/>
              <a:ext cx="593094" cy="593094"/>
            </a:xfrm>
            <a:prstGeom prst="ellipse">
              <a:avLst/>
            </a:prstGeom>
            <a:ln w="19050">
              <a:noFill/>
            </a:ln>
          </p:spPr>
        </p:pic>
      </p:grpSp>
      <p:pic>
        <p:nvPicPr>
          <p:cNvPr id="12" name="Picture 8" descr="Santa claus, santa's sleigh, sleigh, reindeer, santa icon - Download on  Iconfinder">
            <a:extLst>
              <a:ext uri="{FF2B5EF4-FFF2-40B4-BE49-F238E27FC236}">
                <a16:creationId xmlns:a16="http://schemas.microsoft.com/office/drawing/2014/main" id="{B30B3427-4696-4BF7-F030-8EF691851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33008" b="68750" l="9961" r="89844">
                        <a14:foregroundMark x1="85742" y1="68359" x2="85742" y2="68359"/>
                        <a14:foregroundMark x1="45117" y1="55273" x2="45117" y2="55273"/>
                        <a14:foregroundMark x1="28125" y1="33203" x2="28125" y2="33203"/>
                        <a14:foregroundMark x1="81979" y1="66143" x2="80859" y2="62305"/>
                        <a14:foregroundMark x1="82740" y1="66149" x2="78906" y2="56641"/>
                        <a14:backgroundMark x1="82813" y1="69336" x2="82813" y2="69336"/>
                        <a14:backgroundMark x1="80273" y1="68750" x2="82422" y2="69141"/>
                        <a14:backgroundMark x1="83008" y1="69336" x2="83594" y2="69141"/>
                        <a14:backgroundMark x1="83594" y1="68945" x2="82227" y2="68945"/>
                        <a14:backgroundMark x1="83789" y1="68555" x2="82227" y2="68359"/>
                        <a14:backgroundMark x1="43945" y1="54688" x2="43945" y2="54688"/>
                        <a14:backgroundMark x1="43750" y1="55273" x2="43750" y2="55273"/>
                        <a14:backgroundMark x1="43750" y1="54688" x2="44727" y2="55273"/>
                        <a14:backgroundMark x1="56836" y1="63281" x2="57031" y2="6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27526" r="-5628" b="22276"/>
          <a:stretch/>
        </p:blipFill>
        <p:spPr bwMode="auto">
          <a:xfrm>
            <a:off x="11383255" y="905257"/>
            <a:ext cx="1511715" cy="71842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C9FEA51-0732-EDA9-C82E-424DD44F5098}"/>
              </a:ext>
            </a:extLst>
          </p:cNvPr>
          <p:cNvSpPr/>
          <p:nvPr/>
        </p:nvSpPr>
        <p:spPr>
          <a:xfrm>
            <a:off x="1061585" y="7403330"/>
            <a:ext cx="3518396" cy="301870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806F2FA-2CD9-BFB7-87AD-E76B9E06B970}"/>
              </a:ext>
            </a:extLst>
          </p:cNvPr>
          <p:cNvSpPr/>
          <p:nvPr/>
        </p:nvSpPr>
        <p:spPr>
          <a:xfrm>
            <a:off x="765304" y="6964589"/>
            <a:ext cx="3814676" cy="3272186"/>
          </a:xfrm>
          <a:prstGeom prst="roundRect">
            <a:avLst>
              <a:gd name="adj" fmla="val 10368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3BBF7E-1534-7AFC-4DD3-9C20CC632CD8}"/>
              </a:ext>
            </a:extLst>
          </p:cNvPr>
          <p:cNvSpPr/>
          <p:nvPr/>
        </p:nvSpPr>
        <p:spPr>
          <a:xfrm>
            <a:off x="765302" y="8568722"/>
            <a:ext cx="3814678" cy="2219647"/>
          </a:xfrm>
          <a:prstGeom prst="roundRect">
            <a:avLst>
              <a:gd name="adj" fmla="val 10368"/>
            </a:avLst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B549AC-6F1E-BA20-799B-030ABFCD2DEA}"/>
              </a:ext>
            </a:extLst>
          </p:cNvPr>
          <p:cNvSpPr/>
          <p:nvPr/>
        </p:nvSpPr>
        <p:spPr>
          <a:xfrm>
            <a:off x="765302" y="7939443"/>
            <a:ext cx="3814676" cy="2588182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7EE7C40-6CDA-9D05-4893-E79D78243A73}"/>
              </a:ext>
            </a:extLst>
          </p:cNvPr>
          <p:cNvSpPr/>
          <p:nvPr/>
        </p:nvSpPr>
        <p:spPr>
          <a:xfrm>
            <a:off x="1434278" y="8057045"/>
            <a:ext cx="2452493" cy="2452493"/>
          </a:xfrm>
          <a:prstGeom prst="ellipse">
            <a:avLst/>
          </a:prstGeom>
          <a:solidFill>
            <a:srgbClr val="4343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hord 47">
            <a:extLst>
              <a:ext uri="{FF2B5EF4-FFF2-40B4-BE49-F238E27FC236}">
                <a16:creationId xmlns:a16="http://schemas.microsoft.com/office/drawing/2014/main" id="{4FA0FB16-FB1F-B8F5-4DF8-C96923E158EE}"/>
              </a:ext>
            </a:extLst>
          </p:cNvPr>
          <p:cNvSpPr/>
          <p:nvPr/>
        </p:nvSpPr>
        <p:spPr>
          <a:xfrm>
            <a:off x="1442508" y="8061722"/>
            <a:ext cx="2452493" cy="2452493"/>
          </a:xfrm>
          <a:prstGeom prst="chord">
            <a:avLst>
              <a:gd name="adj1" fmla="val 3703708"/>
              <a:gd name="adj2" fmla="val 14495739"/>
            </a:avLst>
          </a:prstGeom>
          <a:solidFill>
            <a:srgbClr val="2F36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5909D4B-6222-5396-22E4-1768453145EF}"/>
              </a:ext>
            </a:extLst>
          </p:cNvPr>
          <p:cNvSpPr/>
          <p:nvPr/>
        </p:nvSpPr>
        <p:spPr>
          <a:xfrm>
            <a:off x="2187532" y="8813609"/>
            <a:ext cx="963982" cy="963982"/>
          </a:xfrm>
          <a:prstGeom prst="ellipse">
            <a:avLst/>
          </a:prstGeom>
          <a:solidFill>
            <a:srgbClr val="9EC1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hord 49">
            <a:extLst>
              <a:ext uri="{FF2B5EF4-FFF2-40B4-BE49-F238E27FC236}">
                <a16:creationId xmlns:a16="http://schemas.microsoft.com/office/drawing/2014/main" id="{230772B7-4B56-00A1-FBF8-E5634F41A3B5}"/>
              </a:ext>
            </a:extLst>
          </p:cNvPr>
          <p:cNvSpPr/>
          <p:nvPr/>
        </p:nvSpPr>
        <p:spPr>
          <a:xfrm>
            <a:off x="2174176" y="8817296"/>
            <a:ext cx="963982" cy="963982"/>
          </a:xfrm>
          <a:prstGeom prst="chord">
            <a:avLst>
              <a:gd name="adj1" fmla="val 3571887"/>
              <a:gd name="adj2" fmla="val 14626153"/>
            </a:avLst>
          </a:prstGeom>
          <a:solidFill>
            <a:srgbClr val="6D8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E7DCF3-3129-B4A6-EEE0-9B6CAE90C431}"/>
              </a:ext>
            </a:extLst>
          </p:cNvPr>
          <p:cNvSpPr/>
          <p:nvPr/>
        </p:nvSpPr>
        <p:spPr>
          <a:xfrm>
            <a:off x="2537556" y="9163116"/>
            <a:ext cx="245935" cy="245935"/>
          </a:xfrm>
          <a:prstGeom prst="ellipse">
            <a:avLst/>
          </a:prstGeom>
          <a:solidFill>
            <a:srgbClr val="FFFFFF"/>
          </a:solidFill>
          <a:ln w="38100">
            <a:solidFill>
              <a:srgbClr val="7B7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4F30110-6F95-AD93-6FFB-DBDB22ED5EE5}"/>
              </a:ext>
            </a:extLst>
          </p:cNvPr>
          <p:cNvSpPr/>
          <p:nvPr/>
        </p:nvSpPr>
        <p:spPr>
          <a:xfrm rot="5400000">
            <a:off x="4099247" y="10231262"/>
            <a:ext cx="114742" cy="3507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BB62D73-DB71-F558-3A2A-8A7CE6B19FD2}"/>
              </a:ext>
            </a:extLst>
          </p:cNvPr>
          <p:cNvSpPr/>
          <p:nvPr/>
        </p:nvSpPr>
        <p:spPr>
          <a:xfrm rot="5400000">
            <a:off x="4099246" y="10381801"/>
            <a:ext cx="114742" cy="3507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978C999-C5B8-76AA-85C5-FE93778CABBD}"/>
              </a:ext>
            </a:extLst>
          </p:cNvPr>
          <p:cNvGrpSpPr/>
          <p:nvPr/>
        </p:nvGrpSpPr>
        <p:grpSpPr>
          <a:xfrm rot="19592201">
            <a:off x="3342908" y="7345124"/>
            <a:ext cx="740217" cy="2331207"/>
            <a:chOff x="5191339" y="3102092"/>
            <a:chExt cx="1142177" cy="359712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F40E7619-6750-F74F-6A66-90AD08D38659}"/>
                </a:ext>
              </a:extLst>
            </p:cNvPr>
            <p:cNvSpPr/>
            <p:nvPr/>
          </p:nvSpPr>
          <p:spPr>
            <a:xfrm>
              <a:off x="5922128" y="3102092"/>
              <a:ext cx="411388" cy="1541746"/>
            </a:xfrm>
            <a:prstGeom prst="roundRect">
              <a:avLst>
                <a:gd name="adj" fmla="val 50000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8D6626-525A-C0F5-1D2C-6EF9B58BAB66}"/>
                </a:ext>
              </a:extLst>
            </p:cNvPr>
            <p:cNvCxnSpPr>
              <a:cxnSpLocks/>
              <a:stCxn id="61" idx="2"/>
            </p:cNvCxnSpPr>
            <p:nvPr/>
          </p:nvCxnSpPr>
          <p:spPr>
            <a:xfrm>
              <a:off x="6127822" y="4643838"/>
              <a:ext cx="5490" cy="102030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6" name="Straight Connector 4095">
              <a:extLst>
                <a:ext uri="{FF2B5EF4-FFF2-40B4-BE49-F238E27FC236}">
                  <a16:creationId xmlns:a16="http://schemas.microsoft.com/office/drawing/2014/main" id="{3CBFC11C-468E-CBE3-6D71-2079CA2B0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516" y="5624516"/>
              <a:ext cx="632944" cy="660419"/>
            </a:xfrm>
            <a:prstGeom prst="line">
              <a:avLst/>
            </a:prstGeom>
            <a:ln w="127000">
              <a:solidFill>
                <a:srgbClr val="FF4D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2" name="Rounded Rectangle 4111">
              <a:extLst>
                <a:ext uri="{FF2B5EF4-FFF2-40B4-BE49-F238E27FC236}">
                  <a16:creationId xmlns:a16="http://schemas.microsoft.com/office/drawing/2014/main" id="{D638D312-622D-02F3-D5DC-2F3B4E460ED3}"/>
                </a:ext>
              </a:extLst>
            </p:cNvPr>
            <p:cNvSpPr/>
            <p:nvPr/>
          </p:nvSpPr>
          <p:spPr>
            <a:xfrm rot="2685039">
              <a:off x="5191339" y="6157991"/>
              <a:ext cx="345857" cy="541221"/>
            </a:xfrm>
            <a:prstGeom prst="roundRect">
              <a:avLst>
                <a:gd name="adj" fmla="val 17638"/>
              </a:avLst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F1FA2D87-EA8B-9A13-8A96-877A917D2528}"/>
                </a:ext>
              </a:extLst>
            </p:cNvPr>
            <p:cNvSpPr/>
            <p:nvPr/>
          </p:nvSpPr>
          <p:spPr>
            <a:xfrm>
              <a:off x="5920559" y="3887980"/>
              <a:ext cx="411388" cy="898807"/>
            </a:xfrm>
            <a:prstGeom prst="rect">
              <a:avLst/>
            </a:prstGeom>
            <a:solidFill>
              <a:srgbClr val="FAC8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0AE631F-BF16-7643-F60D-320CC1A9732F}"/>
              </a:ext>
            </a:extLst>
          </p:cNvPr>
          <p:cNvSpPr/>
          <p:nvPr/>
        </p:nvSpPr>
        <p:spPr>
          <a:xfrm>
            <a:off x="956377" y="7155328"/>
            <a:ext cx="608314" cy="6083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F07C759-6576-357F-1081-0248B89BEDDC}"/>
              </a:ext>
            </a:extLst>
          </p:cNvPr>
          <p:cNvSpPr/>
          <p:nvPr/>
        </p:nvSpPr>
        <p:spPr>
          <a:xfrm rot="1800000">
            <a:off x="1211448" y="7238893"/>
            <a:ext cx="111791" cy="4612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20918C1-CD87-593E-9AE4-46F1AEB27C59}"/>
              </a:ext>
            </a:extLst>
          </p:cNvPr>
          <p:cNvSpPr/>
          <p:nvPr/>
        </p:nvSpPr>
        <p:spPr>
          <a:xfrm rot="4935528">
            <a:off x="3462080" y="7135487"/>
            <a:ext cx="279502" cy="76369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80D1DD3-32C9-02DF-9CD6-E0C24302715D}"/>
              </a:ext>
            </a:extLst>
          </p:cNvPr>
          <p:cNvSpPr/>
          <p:nvPr/>
        </p:nvSpPr>
        <p:spPr>
          <a:xfrm>
            <a:off x="3265364" y="7459462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4BB371A-E5BB-B647-0EA9-1C38077F7DB8}"/>
              </a:ext>
            </a:extLst>
          </p:cNvPr>
          <p:cNvSpPr/>
          <p:nvPr/>
        </p:nvSpPr>
        <p:spPr>
          <a:xfrm>
            <a:off x="3746914" y="7388845"/>
            <a:ext cx="187830" cy="187830"/>
          </a:xfrm>
          <a:prstGeom prst="ellipse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28" name="Group 4127">
            <a:extLst>
              <a:ext uri="{FF2B5EF4-FFF2-40B4-BE49-F238E27FC236}">
                <a16:creationId xmlns:a16="http://schemas.microsoft.com/office/drawing/2014/main" id="{02E0E5E8-DB26-4B43-6FBA-F010C8A5C78C}"/>
              </a:ext>
            </a:extLst>
          </p:cNvPr>
          <p:cNvGrpSpPr/>
          <p:nvPr/>
        </p:nvGrpSpPr>
        <p:grpSpPr>
          <a:xfrm>
            <a:off x="4392414" y="3919188"/>
            <a:ext cx="1269967" cy="1275667"/>
            <a:chOff x="2521745" y="1983453"/>
            <a:chExt cx="1269967" cy="1275667"/>
          </a:xfrm>
        </p:grpSpPr>
        <p:sp>
          <p:nvSpPr>
            <p:cNvPr id="4132" name="Oval 4131">
              <a:extLst>
                <a:ext uri="{FF2B5EF4-FFF2-40B4-BE49-F238E27FC236}">
                  <a16:creationId xmlns:a16="http://schemas.microsoft.com/office/drawing/2014/main" id="{E4350421-D7EA-4B29-CE39-BE1C08DBCDBE}"/>
                </a:ext>
              </a:extLst>
            </p:cNvPr>
            <p:cNvSpPr/>
            <p:nvPr/>
          </p:nvSpPr>
          <p:spPr>
            <a:xfrm>
              <a:off x="2521745" y="1983453"/>
              <a:ext cx="1269967" cy="1269967"/>
            </a:xfrm>
            <a:prstGeom prst="ellipse">
              <a:avLst/>
            </a:prstGeom>
            <a:noFill/>
            <a:ln w="111125">
              <a:solidFill>
                <a:srgbClr val="EE38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3" name="Rectangle 4132">
              <a:extLst>
                <a:ext uri="{FF2B5EF4-FFF2-40B4-BE49-F238E27FC236}">
                  <a16:creationId xmlns:a16="http://schemas.microsoft.com/office/drawing/2014/main" id="{F0E82AF2-7151-D353-6A09-BF00BFE62920}"/>
                </a:ext>
              </a:extLst>
            </p:cNvPr>
            <p:cNvSpPr/>
            <p:nvPr/>
          </p:nvSpPr>
          <p:spPr>
            <a:xfrm rot="8155483">
              <a:off x="3076617" y="1985056"/>
              <a:ext cx="138185" cy="1274064"/>
            </a:xfrm>
            <a:prstGeom prst="rect">
              <a:avLst/>
            </a:prstGeom>
            <a:solidFill>
              <a:srgbClr val="EE38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34" name="TextBox 4133">
            <a:extLst>
              <a:ext uri="{FF2B5EF4-FFF2-40B4-BE49-F238E27FC236}">
                <a16:creationId xmlns:a16="http://schemas.microsoft.com/office/drawing/2014/main" id="{0143E0FD-8853-787E-940C-D63D2AB2784C}"/>
              </a:ext>
            </a:extLst>
          </p:cNvPr>
          <p:cNvSpPr txBox="1"/>
          <p:nvPr/>
        </p:nvSpPr>
        <p:spPr>
          <a:xfrm>
            <a:off x="4322761" y="4195284"/>
            <a:ext cx="1372637" cy="733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ighway Gothic" pitchFamily="2" charset="77"/>
              </a:rPr>
              <a:t>YES OR NO ANSWERS</a:t>
            </a:r>
          </a:p>
        </p:txBody>
      </p:sp>
      <p:grpSp>
        <p:nvGrpSpPr>
          <p:cNvPr id="4135" name="Group 4134">
            <a:extLst>
              <a:ext uri="{FF2B5EF4-FFF2-40B4-BE49-F238E27FC236}">
                <a16:creationId xmlns:a16="http://schemas.microsoft.com/office/drawing/2014/main" id="{56D9212D-CA06-8992-60A4-D6C705B3EF11}"/>
              </a:ext>
            </a:extLst>
          </p:cNvPr>
          <p:cNvGrpSpPr/>
          <p:nvPr/>
        </p:nvGrpSpPr>
        <p:grpSpPr>
          <a:xfrm>
            <a:off x="2345446" y="3942654"/>
            <a:ext cx="1397176" cy="1275667"/>
            <a:chOff x="1128637" y="3166876"/>
            <a:chExt cx="1397176" cy="1275667"/>
          </a:xfrm>
        </p:grpSpPr>
        <p:grpSp>
          <p:nvGrpSpPr>
            <p:cNvPr id="4136" name="Group 4135">
              <a:extLst>
                <a:ext uri="{FF2B5EF4-FFF2-40B4-BE49-F238E27FC236}">
                  <a16:creationId xmlns:a16="http://schemas.microsoft.com/office/drawing/2014/main" id="{BE69BC6A-E87C-28ED-A3AE-A4E30EDC04EF}"/>
                </a:ext>
              </a:extLst>
            </p:cNvPr>
            <p:cNvGrpSpPr/>
            <p:nvPr/>
          </p:nvGrpSpPr>
          <p:grpSpPr>
            <a:xfrm>
              <a:off x="1183834" y="3166876"/>
              <a:ext cx="1269967" cy="1275667"/>
              <a:chOff x="2521745" y="1983453"/>
              <a:chExt cx="1269967" cy="1275667"/>
            </a:xfrm>
          </p:grpSpPr>
          <p:sp>
            <p:nvSpPr>
              <p:cNvPr id="4138" name="Oval 4137">
                <a:extLst>
                  <a:ext uri="{FF2B5EF4-FFF2-40B4-BE49-F238E27FC236}">
                    <a16:creationId xmlns:a16="http://schemas.microsoft.com/office/drawing/2014/main" id="{B637D5A1-C59B-9A53-7D10-83F9227F5CC4}"/>
                  </a:ext>
                </a:extLst>
              </p:cNvPr>
              <p:cNvSpPr/>
              <p:nvPr/>
            </p:nvSpPr>
            <p:spPr>
              <a:xfrm>
                <a:off x="2521745" y="1983453"/>
                <a:ext cx="1269967" cy="1269967"/>
              </a:xfrm>
              <a:prstGeom prst="ellipse">
                <a:avLst/>
              </a:prstGeom>
              <a:noFill/>
              <a:ln w="111125">
                <a:solidFill>
                  <a:srgbClr val="EE3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9" name="Rectangle 4138">
                <a:extLst>
                  <a:ext uri="{FF2B5EF4-FFF2-40B4-BE49-F238E27FC236}">
                    <a16:creationId xmlns:a16="http://schemas.microsoft.com/office/drawing/2014/main" id="{917BA0FA-BACC-10B4-61C6-A5DC60842E94}"/>
                  </a:ext>
                </a:extLst>
              </p:cNvPr>
              <p:cNvSpPr/>
              <p:nvPr/>
            </p:nvSpPr>
            <p:spPr>
              <a:xfrm rot="8155483">
                <a:off x="3076617" y="1985056"/>
                <a:ext cx="138185" cy="1274064"/>
              </a:xfrm>
              <a:prstGeom prst="rect">
                <a:avLst/>
              </a:prstGeom>
              <a:solidFill>
                <a:srgbClr val="EE38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37" name="TextBox 4136">
              <a:extLst>
                <a:ext uri="{FF2B5EF4-FFF2-40B4-BE49-F238E27FC236}">
                  <a16:creationId xmlns:a16="http://schemas.microsoft.com/office/drawing/2014/main" id="{BC960318-EB8F-8AC2-F6D4-DEA3456C4CDD}"/>
                </a:ext>
              </a:extLst>
            </p:cNvPr>
            <p:cNvSpPr txBox="1"/>
            <p:nvPr/>
          </p:nvSpPr>
          <p:spPr>
            <a:xfrm>
              <a:off x="1128637" y="3425311"/>
              <a:ext cx="13971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ghway Gothic" pitchFamily="2" charset="77"/>
                </a:rPr>
                <a:t>NOT FOLLOW UP</a:t>
              </a:r>
            </a:p>
          </p:txBody>
        </p:sp>
      </p:grpSp>
      <p:grpSp>
        <p:nvGrpSpPr>
          <p:cNvPr id="4140" name="Group 4139">
            <a:extLst>
              <a:ext uri="{FF2B5EF4-FFF2-40B4-BE49-F238E27FC236}">
                <a16:creationId xmlns:a16="http://schemas.microsoft.com/office/drawing/2014/main" id="{2E9210AB-AEA0-7F00-F73B-5081AA32DB3B}"/>
              </a:ext>
            </a:extLst>
          </p:cNvPr>
          <p:cNvGrpSpPr/>
          <p:nvPr/>
        </p:nvGrpSpPr>
        <p:grpSpPr>
          <a:xfrm>
            <a:off x="417305" y="3942654"/>
            <a:ext cx="1372636" cy="1275667"/>
            <a:chOff x="1145519" y="3166876"/>
            <a:chExt cx="1372636" cy="1275667"/>
          </a:xfrm>
        </p:grpSpPr>
        <p:grpSp>
          <p:nvGrpSpPr>
            <p:cNvPr id="4141" name="Group 4140">
              <a:extLst>
                <a:ext uri="{FF2B5EF4-FFF2-40B4-BE49-F238E27FC236}">
                  <a16:creationId xmlns:a16="http://schemas.microsoft.com/office/drawing/2014/main" id="{782D5105-F838-643C-289A-B43C9EE05A02}"/>
                </a:ext>
              </a:extLst>
            </p:cNvPr>
            <p:cNvGrpSpPr/>
            <p:nvPr/>
          </p:nvGrpSpPr>
          <p:grpSpPr>
            <a:xfrm>
              <a:off x="1183834" y="3166876"/>
              <a:ext cx="1269967" cy="1275667"/>
              <a:chOff x="2521745" y="1983453"/>
              <a:chExt cx="1269967" cy="1275667"/>
            </a:xfrm>
          </p:grpSpPr>
          <p:sp>
            <p:nvSpPr>
              <p:cNvPr id="4143" name="Oval 4142">
                <a:extLst>
                  <a:ext uri="{FF2B5EF4-FFF2-40B4-BE49-F238E27FC236}">
                    <a16:creationId xmlns:a16="http://schemas.microsoft.com/office/drawing/2014/main" id="{5367F9EE-2EFB-9F4D-F064-71C5D70C1B3C}"/>
                  </a:ext>
                </a:extLst>
              </p:cNvPr>
              <p:cNvSpPr/>
              <p:nvPr/>
            </p:nvSpPr>
            <p:spPr>
              <a:xfrm>
                <a:off x="2521745" y="1983453"/>
                <a:ext cx="1269967" cy="1269967"/>
              </a:xfrm>
              <a:prstGeom prst="ellipse">
                <a:avLst/>
              </a:prstGeom>
              <a:noFill/>
              <a:ln w="111125">
                <a:solidFill>
                  <a:srgbClr val="EE3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4" name="Rectangle 4143">
                <a:extLst>
                  <a:ext uri="{FF2B5EF4-FFF2-40B4-BE49-F238E27FC236}">
                    <a16:creationId xmlns:a16="http://schemas.microsoft.com/office/drawing/2014/main" id="{CBDEA2EE-BCFC-5B94-BAB1-AAD80380EBBD}"/>
                  </a:ext>
                </a:extLst>
              </p:cNvPr>
              <p:cNvSpPr/>
              <p:nvPr/>
            </p:nvSpPr>
            <p:spPr>
              <a:xfrm rot="8155483">
                <a:off x="3076617" y="1985056"/>
                <a:ext cx="138185" cy="1274064"/>
              </a:xfrm>
              <a:prstGeom prst="rect">
                <a:avLst/>
              </a:prstGeom>
              <a:solidFill>
                <a:srgbClr val="EE38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42" name="TextBox 4141">
              <a:extLst>
                <a:ext uri="{FF2B5EF4-FFF2-40B4-BE49-F238E27FC236}">
                  <a16:creationId xmlns:a16="http://schemas.microsoft.com/office/drawing/2014/main" id="{97E78648-C2A9-0275-8843-016A6A6014EA}"/>
                </a:ext>
              </a:extLst>
            </p:cNvPr>
            <p:cNvSpPr txBox="1"/>
            <p:nvPr/>
          </p:nvSpPr>
          <p:spPr>
            <a:xfrm>
              <a:off x="1145519" y="3474799"/>
              <a:ext cx="1372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ghway Gothic" pitchFamily="2" charset="77"/>
                </a:rPr>
                <a:t>FOCUS ON YOURSELF</a:t>
              </a:r>
            </a:p>
          </p:txBody>
        </p:sp>
      </p:grpSp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E98F3347-D9F4-858B-37A1-F8C5A89D131E}"/>
              </a:ext>
            </a:extLst>
          </p:cNvPr>
          <p:cNvGrpSpPr/>
          <p:nvPr/>
        </p:nvGrpSpPr>
        <p:grpSpPr>
          <a:xfrm>
            <a:off x="6379275" y="3919188"/>
            <a:ext cx="1274877" cy="1275667"/>
            <a:chOff x="1183834" y="3166876"/>
            <a:chExt cx="1274877" cy="1275667"/>
          </a:xfrm>
        </p:grpSpPr>
        <p:grpSp>
          <p:nvGrpSpPr>
            <p:cNvPr id="4146" name="Group 4145">
              <a:extLst>
                <a:ext uri="{FF2B5EF4-FFF2-40B4-BE49-F238E27FC236}">
                  <a16:creationId xmlns:a16="http://schemas.microsoft.com/office/drawing/2014/main" id="{B5A18F52-0846-8CF2-9571-49A2230A2B0D}"/>
                </a:ext>
              </a:extLst>
            </p:cNvPr>
            <p:cNvGrpSpPr/>
            <p:nvPr/>
          </p:nvGrpSpPr>
          <p:grpSpPr>
            <a:xfrm>
              <a:off x="1183834" y="3166876"/>
              <a:ext cx="1269967" cy="1275667"/>
              <a:chOff x="2521745" y="1983453"/>
              <a:chExt cx="1269967" cy="1275667"/>
            </a:xfrm>
          </p:grpSpPr>
          <p:sp>
            <p:nvSpPr>
              <p:cNvPr id="4148" name="Oval 4147">
                <a:extLst>
                  <a:ext uri="{FF2B5EF4-FFF2-40B4-BE49-F238E27FC236}">
                    <a16:creationId xmlns:a16="http://schemas.microsoft.com/office/drawing/2014/main" id="{DB9650F2-D508-4F28-6B22-C3A39974403D}"/>
                  </a:ext>
                </a:extLst>
              </p:cNvPr>
              <p:cNvSpPr/>
              <p:nvPr/>
            </p:nvSpPr>
            <p:spPr>
              <a:xfrm>
                <a:off x="2521745" y="1983453"/>
                <a:ext cx="1269967" cy="1269967"/>
              </a:xfrm>
              <a:prstGeom prst="ellipse">
                <a:avLst/>
              </a:prstGeom>
              <a:noFill/>
              <a:ln w="111125">
                <a:solidFill>
                  <a:srgbClr val="EE384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9" name="Rectangle 4148">
                <a:extLst>
                  <a:ext uri="{FF2B5EF4-FFF2-40B4-BE49-F238E27FC236}">
                    <a16:creationId xmlns:a16="http://schemas.microsoft.com/office/drawing/2014/main" id="{078E6D02-E0C0-D5C2-34F0-C86675094E59}"/>
                  </a:ext>
                </a:extLst>
              </p:cNvPr>
              <p:cNvSpPr/>
              <p:nvPr/>
            </p:nvSpPr>
            <p:spPr>
              <a:xfrm rot="8155483">
                <a:off x="3076617" y="1985056"/>
                <a:ext cx="138185" cy="1274064"/>
              </a:xfrm>
              <a:prstGeom prst="rect">
                <a:avLst/>
              </a:prstGeom>
              <a:solidFill>
                <a:srgbClr val="EE384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47" name="TextBox 4146">
              <a:extLst>
                <a:ext uri="{FF2B5EF4-FFF2-40B4-BE49-F238E27FC236}">
                  <a16:creationId xmlns:a16="http://schemas.microsoft.com/office/drawing/2014/main" id="{29D56C17-E3D8-28B0-67EF-AF7DE94A41E0}"/>
                </a:ext>
              </a:extLst>
            </p:cNvPr>
            <p:cNvSpPr txBox="1"/>
            <p:nvPr/>
          </p:nvSpPr>
          <p:spPr>
            <a:xfrm>
              <a:off x="1188743" y="3495609"/>
              <a:ext cx="12699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ighway Gothic" pitchFamily="2" charset="77"/>
                </a:rPr>
                <a:t>DROP THE MIC</a:t>
              </a:r>
            </a:p>
          </p:txBody>
        </p:sp>
      </p:grpSp>
      <p:sp>
        <p:nvSpPr>
          <p:cNvPr id="4157" name="Oval 4156">
            <a:extLst>
              <a:ext uri="{FF2B5EF4-FFF2-40B4-BE49-F238E27FC236}">
                <a16:creationId xmlns:a16="http://schemas.microsoft.com/office/drawing/2014/main" id="{2B6E9DC0-AC0F-6D74-1C1E-0B676E12D0D4}"/>
              </a:ext>
            </a:extLst>
          </p:cNvPr>
          <p:cNvSpPr/>
          <p:nvPr/>
        </p:nvSpPr>
        <p:spPr>
          <a:xfrm>
            <a:off x="377182" y="3856709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8" name="Oval 4157">
            <a:extLst>
              <a:ext uri="{FF2B5EF4-FFF2-40B4-BE49-F238E27FC236}">
                <a16:creationId xmlns:a16="http://schemas.microsoft.com/office/drawing/2014/main" id="{77C98BA5-A6F6-3EDF-FAC9-FC10FC08FA5E}"/>
              </a:ext>
            </a:extLst>
          </p:cNvPr>
          <p:cNvSpPr/>
          <p:nvPr/>
        </p:nvSpPr>
        <p:spPr>
          <a:xfrm>
            <a:off x="2319279" y="3865992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9" name="Oval 4158">
            <a:extLst>
              <a:ext uri="{FF2B5EF4-FFF2-40B4-BE49-F238E27FC236}">
                <a16:creationId xmlns:a16="http://schemas.microsoft.com/office/drawing/2014/main" id="{7D963EB1-F767-A5EB-EC6D-2CD89EE96567}"/>
              </a:ext>
            </a:extLst>
          </p:cNvPr>
          <p:cNvSpPr/>
          <p:nvPr/>
        </p:nvSpPr>
        <p:spPr>
          <a:xfrm>
            <a:off x="4321440" y="3836641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Oval 2047">
            <a:extLst>
              <a:ext uri="{FF2B5EF4-FFF2-40B4-BE49-F238E27FC236}">
                <a16:creationId xmlns:a16="http://schemas.microsoft.com/office/drawing/2014/main" id="{51ABB458-2AC4-0D87-3EE7-F312A6C4BECF}"/>
              </a:ext>
            </a:extLst>
          </p:cNvPr>
          <p:cNvSpPr/>
          <p:nvPr/>
        </p:nvSpPr>
        <p:spPr>
          <a:xfrm>
            <a:off x="6304177" y="3835764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4" descr="Photo booth - Free entertainment icons">
            <a:extLst>
              <a:ext uri="{FF2B5EF4-FFF2-40B4-BE49-F238E27FC236}">
                <a16:creationId xmlns:a16="http://schemas.microsoft.com/office/drawing/2014/main" id="{3748CDB6-F6FA-0624-689F-C6526DE58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05" y="4048148"/>
            <a:ext cx="918374" cy="91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3" name="Oval 4152">
            <a:extLst>
              <a:ext uri="{FF2B5EF4-FFF2-40B4-BE49-F238E27FC236}">
                <a16:creationId xmlns:a16="http://schemas.microsoft.com/office/drawing/2014/main" id="{C7503AF8-D948-091B-C8DE-B82DA71C48D2}"/>
              </a:ext>
            </a:extLst>
          </p:cNvPr>
          <p:cNvSpPr/>
          <p:nvPr/>
        </p:nvSpPr>
        <p:spPr>
          <a:xfrm>
            <a:off x="8319255" y="3919188"/>
            <a:ext cx="1269967" cy="1269967"/>
          </a:xfrm>
          <a:prstGeom prst="ellipse">
            <a:avLst/>
          </a:prstGeom>
          <a:noFill/>
          <a:ln w="111125">
            <a:solidFill>
              <a:srgbClr val="2E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BF306D27-414B-FB00-30C5-F8F8153BAEF8}"/>
              </a:ext>
            </a:extLst>
          </p:cNvPr>
          <p:cNvSpPr/>
          <p:nvPr/>
        </p:nvSpPr>
        <p:spPr>
          <a:xfrm>
            <a:off x="10156129" y="3919188"/>
            <a:ext cx="1269967" cy="1269967"/>
          </a:xfrm>
          <a:prstGeom prst="ellipse">
            <a:avLst/>
          </a:prstGeom>
          <a:noFill/>
          <a:ln w="111125">
            <a:solidFill>
              <a:srgbClr val="2ECC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Food - Free food icons">
            <a:extLst>
              <a:ext uri="{FF2B5EF4-FFF2-40B4-BE49-F238E27FC236}">
                <a16:creationId xmlns:a16="http://schemas.microsoft.com/office/drawing/2014/main" id="{639949CA-98D2-497A-2FF7-84C1578C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035" y="4062034"/>
            <a:ext cx="890153" cy="8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Oval 2048">
            <a:extLst>
              <a:ext uri="{FF2B5EF4-FFF2-40B4-BE49-F238E27FC236}">
                <a16:creationId xmlns:a16="http://schemas.microsoft.com/office/drawing/2014/main" id="{BBB0A975-73AC-64CF-4736-37DD86EB894F}"/>
              </a:ext>
            </a:extLst>
          </p:cNvPr>
          <p:cNvSpPr/>
          <p:nvPr/>
        </p:nvSpPr>
        <p:spPr>
          <a:xfrm>
            <a:off x="8233777" y="3829835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Oval 2053">
            <a:extLst>
              <a:ext uri="{FF2B5EF4-FFF2-40B4-BE49-F238E27FC236}">
                <a16:creationId xmlns:a16="http://schemas.microsoft.com/office/drawing/2014/main" id="{9CD6C9C9-1AC1-F8EB-40D9-FD2B45B7F5E1}"/>
              </a:ext>
            </a:extLst>
          </p:cNvPr>
          <p:cNvSpPr/>
          <p:nvPr/>
        </p:nvSpPr>
        <p:spPr>
          <a:xfrm>
            <a:off x="10079271" y="3837644"/>
            <a:ext cx="1431103" cy="1431103"/>
          </a:xfrm>
          <a:prstGeom prst="ellipse">
            <a:avLst/>
          </a:prstGeom>
          <a:solidFill>
            <a:schemeClr val="bg1">
              <a:alpha val="9447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58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4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7" grpId="0" animBg="1"/>
      <p:bldP spid="4158" grpId="0" animBg="1"/>
      <p:bldP spid="4159" grpId="0" animBg="1"/>
      <p:bldP spid="2048" grpId="0" animBg="1"/>
      <p:bldP spid="2049" grpId="0" animBg="1"/>
      <p:bldP spid="205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6272</TotalTime>
  <Words>571</Words>
  <Application>Microsoft Macintosh PowerPoint</Application>
  <PresentationFormat>Widescreen</PresentationFormat>
  <Paragraphs>234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Folk Festival</vt:lpstr>
      <vt:lpstr>Highway Gothic</vt:lpstr>
      <vt:lpstr>Source Sans Pro</vt:lpstr>
      <vt:lpstr>Woodcut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Medioni</dc:creator>
  <cp:lastModifiedBy>Roman Medioni</cp:lastModifiedBy>
  <cp:revision>35</cp:revision>
  <dcterms:created xsi:type="dcterms:W3CDTF">2024-11-24T14:42:58Z</dcterms:created>
  <dcterms:modified xsi:type="dcterms:W3CDTF">2024-11-29T14:01:53Z</dcterms:modified>
</cp:coreProperties>
</file>